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 id="2147483680" r:id="rId5"/>
  </p:sldMasterIdLst>
  <p:notesMasterIdLst>
    <p:notesMasterId r:id="rId42"/>
  </p:notesMasterIdLst>
  <p:sldIdLst>
    <p:sldId id="258" r:id="rId6"/>
    <p:sldId id="262" r:id="rId7"/>
    <p:sldId id="495" r:id="rId8"/>
    <p:sldId id="290" r:id="rId9"/>
    <p:sldId id="421" r:id="rId10"/>
    <p:sldId id="422" r:id="rId11"/>
    <p:sldId id="510" r:id="rId12"/>
    <p:sldId id="497" r:id="rId13"/>
    <p:sldId id="507" r:id="rId14"/>
    <p:sldId id="509" r:id="rId15"/>
    <p:sldId id="508" r:id="rId16"/>
    <p:sldId id="511" r:id="rId17"/>
    <p:sldId id="505" r:id="rId18"/>
    <p:sldId id="506" r:id="rId19"/>
    <p:sldId id="498" r:id="rId20"/>
    <p:sldId id="499" r:id="rId21"/>
    <p:sldId id="501" r:id="rId22"/>
    <p:sldId id="500" r:id="rId23"/>
    <p:sldId id="502" r:id="rId24"/>
    <p:sldId id="503" r:id="rId25"/>
    <p:sldId id="504" r:id="rId26"/>
    <p:sldId id="296" r:id="rId27"/>
    <p:sldId id="298" r:id="rId28"/>
    <p:sldId id="515" r:id="rId29"/>
    <p:sldId id="516" r:id="rId30"/>
    <p:sldId id="512" r:id="rId31"/>
    <p:sldId id="299" r:id="rId32"/>
    <p:sldId id="304" r:id="rId33"/>
    <p:sldId id="517" r:id="rId34"/>
    <p:sldId id="301" r:id="rId35"/>
    <p:sldId id="282" r:id="rId36"/>
    <p:sldId id="283" r:id="rId37"/>
    <p:sldId id="303" r:id="rId38"/>
    <p:sldId id="306" r:id="rId39"/>
    <p:sldId id="513" r:id="rId40"/>
    <p:sldId id="280" r:id="rId41"/>
  </p:sldIdLst>
  <p:sldSz cx="12192000" cy="6858000"/>
  <p:notesSz cx="6797675" cy="9928225"/>
  <p:embeddedFontLst>
    <p:embeddedFont>
      <p:font typeface="VeluxForOffice" panose="020B0604020202020204" charset="0"/>
      <p:regular r:id="rId43"/>
      <p:bold r:id="rId44"/>
      <p:italic r:id="rId45"/>
      <p:boldItalic r:id="rId46"/>
    </p:embeddedFont>
    <p:embeddedFont>
      <p:font typeface="VeluxForOffice" panose="020B060402020202020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5B9BD5"/>
    <a:srgbClr val="F6F6F6"/>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3107" autoAdjust="0"/>
  </p:normalViewPr>
  <p:slideViewPr>
    <p:cSldViewPr snapToGrid="0" showGuides="1">
      <p:cViewPr varScale="1">
        <p:scale>
          <a:sx n="108" d="100"/>
          <a:sy n="108" d="100"/>
        </p:scale>
        <p:origin x="714"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2.xml.rels><?xml version="1.0" encoding="UTF-8" standalone="yes"?>
<Relationships xmlns="http://schemas.openxmlformats.org/package/2006/relationships"><Relationship Id="rId8" Type="http://schemas.openxmlformats.org/officeDocument/2006/relationships/hyperlink" Target="http://robertoespinosa.es/2014/03/25/como-elaborar-el-plan-de-marketing/" TargetMode="External"/><Relationship Id="rId3" Type="http://schemas.openxmlformats.org/officeDocument/2006/relationships/image" Target="../media/image22.png"/><Relationship Id="rId7" Type="http://schemas.openxmlformats.org/officeDocument/2006/relationships/image" Target="../media/image24.jpg"/><Relationship Id="rId2" Type="http://schemas.openxmlformats.org/officeDocument/2006/relationships/hyperlink" Target="http://taliawhyte.com/2015/02/18/the-pros-and-cons-of-bootstrapping-your-business/" TargetMode="External"/><Relationship Id="rId1" Type="http://schemas.openxmlformats.org/officeDocument/2006/relationships/image" Target="../media/image21.jpg"/><Relationship Id="rId6" Type="http://schemas.openxmlformats.org/officeDocument/2006/relationships/hyperlink" Target="http://icasasecologicas.com/como-es-un-proyecto-de-obra-en-espana/" TargetMode="External"/><Relationship Id="rId5" Type="http://schemas.openxmlformats.org/officeDocument/2006/relationships/image" Target="../media/image23.jpg"/><Relationship Id="rId10" Type="http://schemas.openxmlformats.org/officeDocument/2006/relationships/hyperlink" Target="http://www.flickr.com/photos/usacehq/5912464825/" TargetMode="External"/><Relationship Id="rId4" Type="http://schemas.openxmlformats.org/officeDocument/2006/relationships/hyperlink" Target="http://bobcravens.com/2010/06/mac-hardware-for-a-net-developer/" TargetMode="External"/><Relationship Id="rId9" Type="http://schemas.openxmlformats.org/officeDocument/2006/relationships/image" Target="../media/image25.jpg"/></Relationships>
</file>

<file path=ppt/diagrams/_rels/data3.xml.rels><?xml version="1.0" encoding="UTF-8" standalone="yes"?>
<Relationships xmlns="http://schemas.openxmlformats.org/package/2006/relationships"><Relationship Id="rId8" Type="http://schemas.openxmlformats.org/officeDocument/2006/relationships/hyperlink" Target="http://www.fiscaldeposturas.com.br/municipal/2011/04/23/fiscalizacao-de-posturas-na-administracao-tributaria/" TargetMode="External"/><Relationship Id="rId3" Type="http://schemas.openxmlformats.org/officeDocument/2006/relationships/image" Target="../media/image27.jpg"/><Relationship Id="rId7" Type="http://schemas.openxmlformats.org/officeDocument/2006/relationships/image" Target="../media/image29.gif"/><Relationship Id="rId2" Type="http://schemas.openxmlformats.org/officeDocument/2006/relationships/hyperlink" Target="https://technofaq.org/posts/2017/10/the-important-things-about-project-management/" TargetMode="External"/><Relationship Id="rId1" Type="http://schemas.openxmlformats.org/officeDocument/2006/relationships/image" Target="../media/image26.jpg"/><Relationship Id="rId6" Type="http://schemas.openxmlformats.org/officeDocument/2006/relationships/hyperlink" Target="https://commons.wikimedia.org/wiki/File:Red_Silhouette_-_Salesman.svg" TargetMode="External"/><Relationship Id="rId5" Type="http://schemas.openxmlformats.org/officeDocument/2006/relationships/image" Target="../media/image28.png"/><Relationship Id="rId10" Type="http://schemas.openxmlformats.org/officeDocument/2006/relationships/hyperlink" Target="https://pngimg.com/download/28827" TargetMode="External"/><Relationship Id="rId4" Type="http://schemas.openxmlformats.org/officeDocument/2006/relationships/hyperlink" Target="https://pixabay.com/de/bauleiter-bauarbeiter-bau-arbeiter-2606301/" TargetMode="External"/><Relationship Id="rId9"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8" Type="http://schemas.openxmlformats.org/officeDocument/2006/relationships/hyperlink" Target="http://robertoespinosa.es/2014/03/25/como-elaborar-el-plan-de-marketing/" TargetMode="External"/><Relationship Id="rId3" Type="http://schemas.openxmlformats.org/officeDocument/2006/relationships/image" Target="../media/image22.png"/><Relationship Id="rId7" Type="http://schemas.openxmlformats.org/officeDocument/2006/relationships/image" Target="../media/image24.jpg"/><Relationship Id="rId2" Type="http://schemas.openxmlformats.org/officeDocument/2006/relationships/hyperlink" Target="http://taliawhyte.com/2015/02/18/the-pros-and-cons-of-bootstrapping-your-business/" TargetMode="External"/><Relationship Id="rId1" Type="http://schemas.openxmlformats.org/officeDocument/2006/relationships/image" Target="../media/image21.jpg"/><Relationship Id="rId6" Type="http://schemas.openxmlformats.org/officeDocument/2006/relationships/hyperlink" Target="http://icasasecologicas.com/como-es-un-proyecto-de-obra-en-espana/" TargetMode="External"/><Relationship Id="rId5" Type="http://schemas.openxmlformats.org/officeDocument/2006/relationships/image" Target="../media/image23.jpg"/><Relationship Id="rId10" Type="http://schemas.openxmlformats.org/officeDocument/2006/relationships/hyperlink" Target="http://www.flickr.com/photos/usacehq/5912464825/" TargetMode="External"/><Relationship Id="rId4" Type="http://schemas.openxmlformats.org/officeDocument/2006/relationships/hyperlink" Target="http://bobcravens.com/2010/06/mac-hardware-for-a-net-developer/" TargetMode="External"/><Relationship Id="rId9" Type="http://schemas.openxmlformats.org/officeDocument/2006/relationships/image" Target="../media/image25.jpg"/></Relationships>
</file>

<file path=ppt/diagrams/_rels/drawing3.xml.rels><?xml version="1.0" encoding="UTF-8" standalone="yes"?>
<Relationships xmlns="http://schemas.openxmlformats.org/package/2006/relationships"><Relationship Id="rId8" Type="http://schemas.openxmlformats.org/officeDocument/2006/relationships/hyperlink" Target="http://www.fiscaldeposturas.com.br/municipal/2011/04/23/fiscalizacao-de-posturas-na-administracao-tributaria/" TargetMode="External"/><Relationship Id="rId3" Type="http://schemas.openxmlformats.org/officeDocument/2006/relationships/image" Target="../media/image27.jpg"/><Relationship Id="rId7" Type="http://schemas.openxmlformats.org/officeDocument/2006/relationships/image" Target="../media/image29.gif"/><Relationship Id="rId2" Type="http://schemas.openxmlformats.org/officeDocument/2006/relationships/hyperlink" Target="https://technofaq.org/posts/2017/10/the-important-things-about-project-management/" TargetMode="External"/><Relationship Id="rId1" Type="http://schemas.openxmlformats.org/officeDocument/2006/relationships/image" Target="../media/image26.jpg"/><Relationship Id="rId6" Type="http://schemas.openxmlformats.org/officeDocument/2006/relationships/hyperlink" Target="https://commons.wikimedia.org/wiki/File:Red_Silhouette_-_Salesman.svg" TargetMode="External"/><Relationship Id="rId5" Type="http://schemas.openxmlformats.org/officeDocument/2006/relationships/image" Target="../media/image28.png"/><Relationship Id="rId10" Type="http://schemas.openxmlformats.org/officeDocument/2006/relationships/hyperlink" Target="https://pngimg.com/download/28827" TargetMode="External"/><Relationship Id="rId4" Type="http://schemas.openxmlformats.org/officeDocument/2006/relationships/hyperlink" Target="https://pixabay.com/de/bauleiter-bauarbeiter-bau-arbeiter-2606301/" TargetMode="External"/><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19624-6732-4BC8-A8A5-025117B2D6B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FD2C6166-E9F9-469C-95E1-C8E01FCA3C67}">
      <dgm:prSet phldrT="[Text]" custT="1"/>
      <dgm:spPr>
        <a:noFill/>
      </dgm:spPr>
      <dgm:t>
        <a:bodyPr/>
        <a:lstStyle/>
        <a:p>
          <a:r>
            <a:rPr lang="en-GB" sz="2000" b="1" dirty="0">
              <a:solidFill>
                <a:schemeClr val="tx1"/>
              </a:solidFill>
            </a:rPr>
            <a:t>TARGET GROUPS</a:t>
          </a:r>
        </a:p>
      </dgm:t>
    </dgm:pt>
    <dgm:pt modelId="{FAE48FEB-998F-4BAA-BE6C-6C1AA0E75B30}" type="sibTrans" cxnId="{FE30FAC5-2980-46BB-AE91-86F14D6C1855}">
      <dgm:prSet/>
      <dgm:spPr/>
      <dgm:t>
        <a:bodyPr/>
        <a:lstStyle/>
        <a:p>
          <a:endParaRPr lang="en-GB"/>
        </a:p>
      </dgm:t>
    </dgm:pt>
    <dgm:pt modelId="{FCED01F1-C4DE-44E2-8636-F9F8A30DA46A}" type="parTrans" cxnId="{FE30FAC5-2980-46BB-AE91-86F14D6C1855}">
      <dgm:prSet/>
      <dgm:spPr/>
      <dgm:t>
        <a:bodyPr/>
        <a:lstStyle/>
        <a:p>
          <a:endParaRPr lang="en-GB"/>
        </a:p>
      </dgm:t>
    </dgm:pt>
    <dgm:pt modelId="{716D4498-97C7-4447-A2B4-73A5D79D29B8}">
      <dgm:prSet/>
      <dgm:spPr>
        <a:solidFill>
          <a:schemeClr val="bg2"/>
        </a:solidFill>
      </dgm:spPr>
      <dgm:t>
        <a:bodyPr/>
        <a:lstStyle/>
        <a:p>
          <a:r>
            <a:rPr lang="en-GB" dirty="0"/>
            <a:t>Alumni</a:t>
          </a:r>
        </a:p>
      </dgm:t>
    </dgm:pt>
    <dgm:pt modelId="{EED6A607-D1BD-49A2-8DF8-C4A51808C700}">
      <dgm:prSet/>
      <dgm:spPr>
        <a:solidFill>
          <a:schemeClr val="bg2"/>
        </a:solidFill>
      </dgm:spPr>
      <dgm:t>
        <a:bodyPr/>
        <a:lstStyle/>
        <a:p>
          <a:r>
            <a:rPr lang="en-GB" dirty="0"/>
            <a:t>Existing</a:t>
          </a:r>
        </a:p>
      </dgm:t>
    </dgm:pt>
    <dgm:pt modelId="{8C67C33A-BB40-4A8A-9F9E-4772F0BD92D0}">
      <dgm:prSet/>
      <dgm:spPr>
        <a:solidFill>
          <a:schemeClr val="bg2"/>
        </a:solidFill>
      </dgm:spPr>
      <dgm:t>
        <a:bodyPr/>
        <a:lstStyle/>
        <a:p>
          <a:r>
            <a:rPr lang="en-GB" dirty="0"/>
            <a:t>Potential</a:t>
          </a:r>
        </a:p>
      </dgm:t>
    </dgm:pt>
    <dgm:pt modelId="{851AF168-FF5D-4456-BBF9-FE0182C0636F}">
      <dgm:prSet/>
      <dgm:spPr>
        <a:solidFill>
          <a:srgbClr val="B0B0B0"/>
        </a:solidFill>
      </dgm:spPr>
      <dgm:t>
        <a:bodyPr/>
        <a:lstStyle/>
        <a:p>
          <a:r>
            <a:rPr lang="en-GB" dirty="0"/>
            <a:t>Employees</a:t>
          </a:r>
        </a:p>
      </dgm:t>
    </dgm:pt>
    <dgm:pt modelId="{67633878-5C92-4075-BBAA-D38D52D02350}" type="sibTrans" cxnId="{9A7F92AE-7AC2-4067-8E75-3173E5022687}">
      <dgm:prSet/>
      <dgm:spPr/>
      <dgm:t>
        <a:bodyPr/>
        <a:lstStyle/>
        <a:p>
          <a:endParaRPr lang="en-GB"/>
        </a:p>
      </dgm:t>
    </dgm:pt>
    <dgm:pt modelId="{2FF58F24-5EFA-4F35-A3CB-AC354A69B993}" type="parTrans" cxnId="{9A7F92AE-7AC2-4067-8E75-3173E5022687}">
      <dgm:prSet/>
      <dgm:spPr/>
      <dgm:t>
        <a:bodyPr/>
        <a:lstStyle/>
        <a:p>
          <a:endParaRPr lang="en-GB"/>
        </a:p>
      </dgm:t>
    </dgm:pt>
    <dgm:pt modelId="{F6E97E8C-A0B5-4B54-9053-4A2D59EA5AC4}" type="sibTrans" cxnId="{1C7E80B0-57B8-4610-8795-F93275BCD70A}">
      <dgm:prSet/>
      <dgm:spPr/>
      <dgm:t>
        <a:bodyPr/>
        <a:lstStyle/>
        <a:p>
          <a:endParaRPr lang="en-GB"/>
        </a:p>
      </dgm:t>
    </dgm:pt>
    <dgm:pt modelId="{D2C3B550-ECD9-4C49-A1F5-17A1F2734C4F}" type="parTrans" cxnId="{1C7E80B0-57B8-4610-8795-F93275BCD70A}">
      <dgm:prSet/>
      <dgm:spPr/>
      <dgm:t>
        <a:bodyPr/>
        <a:lstStyle/>
        <a:p>
          <a:endParaRPr lang="en-GB"/>
        </a:p>
      </dgm:t>
    </dgm:pt>
    <dgm:pt modelId="{C46C644D-97C1-4293-B463-D53FEB1630C4}" type="sibTrans" cxnId="{FB324F8B-F962-4925-9841-BD649BE2A08F}">
      <dgm:prSet/>
      <dgm:spPr/>
      <dgm:t>
        <a:bodyPr/>
        <a:lstStyle/>
        <a:p>
          <a:endParaRPr lang="en-GB"/>
        </a:p>
      </dgm:t>
    </dgm:pt>
    <dgm:pt modelId="{899EC958-6AF2-45BC-8319-4025C97FC62E}" type="parTrans" cxnId="{FB324F8B-F962-4925-9841-BD649BE2A08F}">
      <dgm:prSet/>
      <dgm:spPr/>
      <dgm:t>
        <a:bodyPr/>
        <a:lstStyle/>
        <a:p>
          <a:endParaRPr lang="en-GB"/>
        </a:p>
      </dgm:t>
    </dgm:pt>
    <dgm:pt modelId="{F91D5D1C-C368-44E9-AAE1-89C771D3F244}" type="sibTrans" cxnId="{A83B6306-68BA-4227-9919-765EB1844F2F}">
      <dgm:prSet/>
      <dgm:spPr/>
      <dgm:t>
        <a:bodyPr/>
        <a:lstStyle/>
        <a:p>
          <a:endParaRPr lang="en-GB"/>
        </a:p>
      </dgm:t>
    </dgm:pt>
    <dgm:pt modelId="{217CFC4F-6161-4F93-812F-3986F507AAF0}" type="parTrans" cxnId="{A83B6306-68BA-4227-9919-765EB1844F2F}">
      <dgm:prSet/>
      <dgm:spPr/>
      <dgm:t>
        <a:bodyPr/>
        <a:lstStyle/>
        <a:p>
          <a:endParaRPr lang="en-GB"/>
        </a:p>
      </dgm:t>
    </dgm:pt>
    <dgm:pt modelId="{15A579E7-1E78-4C0A-BDD6-5E58CE5135B2}">
      <dgm:prSet/>
      <dgm:spPr>
        <a:solidFill>
          <a:schemeClr val="bg2"/>
        </a:solidFill>
      </dgm:spPr>
      <dgm:t>
        <a:bodyPr/>
        <a:lstStyle/>
        <a:p>
          <a:r>
            <a:rPr lang="en-GB" dirty="0"/>
            <a:t>Academia </a:t>
          </a:r>
        </a:p>
      </dgm:t>
    </dgm:pt>
    <dgm:pt modelId="{FD77ECDB-BAB9-48ED-9E00-A494E4787090}">
      <dgm:prSet/>
      <dgm:spPr>
        <a:solidFill>
          <a:schemeClr val="bg2"/>
        </a:solidFill>
      </dgm:spPr>
      <dgm:t>
        <a:bodyPr/>
        <a:lstStyle/>
        <a:p>
          <a:r>
            <a:rPr lang="en-GB" dirty="0"/>
            <a:t>Suppliers</a:t>
          </a:r>
        </a:p>
      </dgm:t>
    </dgm:pt>
    <dgm:pt modelId="{75AF9080-C75A-4BD1-BF6F-48DC3C688022}" type="sibTrans" cxnId="{E5C0FF22-B65C-48F3-94C4-0C88A434E3F7}">
      <dgm:prSet/>
      <dgm:spPr/>
      <dgm:t>
        <a:bodyPr/>
        <a:lstStyle/>
        <a:p>
          <a:endParaRPr lang="en-GB"/>
        </a:p>
      </dgm:t>
    </dgm:pt>
    <dgm:pt modelId="{066A35E8-691C-4FD4-994C-9C84DA56A882}" type="parTrans" cxnId="{E5C0FF22-B65C-48F3-94C4-0C88A434E3F7}">
      <dgm:prSet/>
      <dgm:spPr/>
      <dgm:t>
        <a:bodyPr/>
        <a:lstStyle/>
        <a:p>
          <a:endParaRPr lang="en-GB"/>
        </a:p>
      </dgm:t>
    </dgm:pt>
    <dgm:pt modelId="{0DF09607-E904-4E25-BD87-EBA148821BE5}" type="sibTrans" cxnId="{99B6DCDC-221F-402F-BA64-FCEBD4C07BAB}">
      <dgm:prSet/>
      <dgm:spPr/>
      <dgm:t>
        <a:bodyPr/>
        <a:lstStyle/>
        <a:p>
          <a:endParaRPr lang="en-GB"/>
        </a:p>
      </dgm:t>
    </dgm:pt>
    <dgm:pt modelId="{57A1134E-A1A3-47B0-A8E3-D8EA134F8F72}" type="parTrans" cxnId="{99B6DCDC-221F-402F-BA64-FCEBD4C07BAB}">
      <dgm:prSet/>
      <dgm:spPr/>
      <dgm:t>
        <a:bodyPr/>
        <a:lstStyle/>
        <a:p>
          <a:endParaRPr lang="en-GB"/>
        </a:p>
      </dgm:t>
    </dgm:pt>
    <dgm:pt modelId="{AEA213F9-3882-4A23-A1B9-D268F90C8D9B}">
      <dgm:prSet/>
      <dgm:spPr>
        <a:solidFill>
          <a:schemeClr val="bg2"/>
        </a:solidFill>
      </dgm:spPr>
      <dgm:t>
        <a:bodyPr/>
        <a:lstStyle/>
        <a:p>
          <a:r>
            <a:rPr lang="en-GB" dirty="0"/>
            <a:t>Politicians</a:t>
          </a:r>
        </a:p>
      </dgm:t>
    </dgm:pt>
    <dgm:pt modelId="{8AE29CAB-1C4C-40BA-9D5C-9D8910098667}">
      <dgm:prSet/>
      <dgm:spPr>
        <a:solidFill>
          <a:schemeClr val="bg2"/>
        </a:solidFill>
      </dgm:spPr>
      <dgm:t>
        <a:bodyPr/>
        <a:lstStyle/>
        <a:p>
          <a:r>
            <a:rPr lang="en-GB" dirty="0"/>
            <a:t>Authorities </a:t>
          </a:r>
        </a:p>
      </dgm:t>
    </dgm:pt>
    <dgm:pt modelId="{59C7BD6D-E577-447F-A0F1-CDF42950ED86}">
      <dgm:prSet phldrT="[Text]"/>
      <dgm:spPr>
        <a:solidFill>
          <a:srgbClr val="B0B0B0"/>
        </a:solidFill>
      </dgm:spPr>
      <dgm:t>
        <a:bodyPr/>
        <a:lstStyle/>
        <a:p>
          <a:r>
            <a:rPr lang="en-GB" dirty="0"/>
            <a:t>Political influencers</a:t>
          </a:r>
        </a:p>
      </dgm:t>
    </dgm:pt>
    <dgm:pt modelId="{CCBB4230-74BA-4D8F-81B9-54A75FF16186}" type="sibTrans" cxnId="{091D72BA-B3E4-4183-BD9F-3B6EB36303D8}">
      <dgm:prSet/>
      <dgm:spPr/>
      <dgm:t>
        <a:bodyPr/>
        <a:lstStyle/>
        <a:p>
          <a:endParaRPr lang="en-GB"/>
        </a:p>
      </dgm:t>
    </dgm:pt>
    <dgm:pt modelId="{73E2C06A-4778-4472-BC8F-34404D3311B2}" type="parTrans" cxnId="{091D72BA-B3E4-4183-BD9F-3B6EB36303D8}">
      <dgm:prSet/>
      <dgm:spPr/>
      <dgm:t>
        <a:bodyPr/>
        <a:lstStyle/>
        <a:p>
          <a:endParaRPr lang="en-GB"/>
        </a:p>
      </dgm:t>
    </dgm:pt>
    <dgm:pt modelId="{196F5109-46EA-4491-9C59-36934264C676}" type="sibTrans" cxnId="{C14C6EF1-2219-453E-A7B1-B05968D6F34A}">
      <dgm:prSet/>
      <dgm:spPr/>
      <dgm:t>
        <a:bodyPr/>
        <a:lstStyle/>
        <a:p>
          <a:endParaRPr lang="en-GB"/>
        </a:p>
      </dgm:t>
    </dgm:pt>
    <dgm:pt modelId="{F13733C1-AE07-456E-AB80-54E14404CF54}" type="parTrans" cxnId="{C14C6EF1-2219-453E-A7B1-B05968D6F34A}">
      <dgm:prSet/>
      <dgm:spPr/>
      <dgm:t>
        <a:bodyPr/>
        <a:lstStyle/>
        <a:p>
          <a:endParaRPr lang="en-GB"/>
        </a:p>
      </dgm:t>
    </dgm:pt>
    <dgm:pt modelId="{0D097396-B249-4E3B-BFFD-1728CD8C36AC}" type="sibTrans" cxnId="{438711A8-2FF1-4520-AFD8-F919DE0B460C}">
      <dgm:prSet/>
      <dgm:spPr/>
      <dgm:t>
        <a:bodyPr/>
        <a:lstStyle/>
        <a:p>
          <a:endParaRPr lang="en-GB"/>
        </a:p>
      </dgm:t>
    </dgm:pt>
    <dgm:pt modelId="{7A9EFDF9-94A6-41E8-899B-5460AFA2A224}" type="parTrans" cxnId="{438711A8-2FF1-4520-AFD8-F919DE0B460C}">
      <dgm:prSet/>
      <dgm:spPr/>
      <dgm:t>
        <a:bodyPr/>
        <a:lstStyle/>
        <a:p>
          <a:endParaRPr lang="en-GB"/>
        </a:p>
      </dgm:t>
    </dgm:pt>
    <dgm:pt modelId="{DCAC2A31-17BE-4341-854D-321A13787AE1}">
      <dgm:prSet/>
      <dgm:spPr>
        <a:solidFill>
          <a:schemeClr val="bg2"/>
        </a:solidFill>
      </dgm:spPr>
      <dgm:t>
        <a:bodyPr/>
        <a:lstStyle/>
        <a:p>
          <a:r>
            <a:rPr lang="en-GB" dirty="0"/>
            <a:t>Social Media</a:t>
          </a:r>
          <a:br>
            <a:rPr lang="en-GB" dirty="0"/>
          </a:br>
          <a:r>
            <a:rPr lang="en-GB" dirty="0"/>
            <a:t>influencers</a:t>
          </a:r>
        </a:p>
      </dgm:t>
    </dgm:pt>
    <dgm:pt modelId="{8E304F93-BC60-4460-881B-C21C150B132F}">
      <dgm:prSet/>
      <dgm:spPr>
        <a:solidFill>
          <a:schemeClr val="bg2"/>
        </a:solidFill>
      </dgm:spPr>
      <dgm:t>
        <a:bodyPr/>
        <a:lstStyle/>
        <a:p>
          <a:r>
            <a:rPr lang="en-GB" dirty="0"/>
            <a:t>Journalists</a:t>
          </a:r>
        </a:p>
      </dgm:t>
    </dgm:pt>
    <dgm:pt modelId="{C599D7F8-007E-4773-BAB5-4D20B7143969}">
      <dgm:prSet phldrT="[Text]"/>
      <dgm:spPr>
        <a:solidFill>
          <a:srgbClr val="B0B0B0"/>
        </a:solidFill>
      </dgm:spPr>
      <dgm:t>
        <a:bodyPr/>
        <a:lstStyle/>
        <a:p>
          <a:r>
            <a:rPr lang="en-GB" dirty="0"/>
            <a:t>Media</a:t>
          </a:r>
        </a:p>
      </dgm:t>
    </dgm:pt>
    <dgm:pt modelId="{3205EE43-5A2A-4A56-B893-ED597CF1EE78}" type="sibTrans" cxnId="{216192B4-6E02-4DEC-A047-04E6E8CD7120}">
      <dgm:prSet/>
      <dgm:spPr/>
      <dgm:t>
        <a:bodyPr/>
        <a:lstStyle/>
        <a:p>
          <a:endParaRPr lang="en-GB"/>
        </a:p>
      </dgm:t>
    </dgm:pt>
    <dgm:pt modelId="{5B9272E5-263F-4E14-B942-2A5BE5D2C1BB}" type="parTrans" cxnId="{216192B4-6E02-4DEC-A047-04E6E8CD7120}">
      <dgm:prSet/>
      <dgm:spPr/>
      <dgm:t>
        <a:bodyPr/>
        <a:lstStyle/>
        <a:p>
          <a:endParaRPr lang="en-GB"/>
        </a:p>
      </dgm:t>
    </dgm:pt>
    <dgm:pt modelId="{0857C2D4-F36D-416E-87CF-A924079F060F}" type="sibTrans" cxnId="{554BBD6D-CEFC-40A1-BA41-F1197189BD45}">
      <dgm:prSet/>
      <dgm:spPr/>
      <dgm:t>
        <a:bodyPr/>
        <a:lstStyle/>
        <a:p>
          <a:endParaRPr lang="en-GB"/>
        </a:p>
      </dgm:t>
    </dgm:pt>
    <dgm:pt modelId="{F8E55B09-8F58-499C-ADB4-2D19B787E91B}" type="parTrans" cxnId="{554BBD6D-CEFC-40A1-BA41-F1197189BD45}">
      <dgm:prSet/>
      <dgm:spPr/>
      <dgm:t>
        <a:bodyPr/>
        <a:lstStyle/>
        <a:p>
          <a:endParaRPr lang="en-GB"/>
        </a:p>
      </dgm:t>
    </dgm:pt>
    <dgm:pt modelId="{CA4A4AF5-BDA1-47C0-8833-0A8ED6780581}" type="sibTrans" cxnId="{C7E9D0C4-798B-4093-8548-EF573BF7BC02}">
      <dgm:prSet/>
      <dgm:spPr/>
      <dgm:t>
        <a:bodyPr/>
        <a:lstStyle/>
        <a:p>
          <a:endParaRPr lang="en-GB"/>
        </a:p>
      </dgm:t>
    </dgm:pt>
    <dgm:pt modelId="{CEC9C64A-968F-4D5A-9EB0-15E87A9C4D2A}" type="parTrans" cxnId="{C7E9D0C4-798B-4093-8548-EF573BF7BC02}">
      <dgm:prSet/>
      <dgm:spPr/>
      <dgm:t>
        <a:bodyPr/>
        <a:lstStyle/>
        <a:p>
          <a:endParaRPr lang="en-GB"/>
        </a:p>
      </dgm:t>
    </dgm:pt>
    <dgm:pt modelId="{DFD75B33-AE84-4D06-A695-C63A5A9C2125}">
      <dgm:prSet/>
      <dgm:spPr>
        <a:solidFill>
          <a:schemeClr val="bg2"/>
        </a:solidFill>
      </dgm:spPr>
      <dgm:t>
        <a:bodyPr/>
        <a:lstStyle/>
        <a:p>
          <a:r>
            <a:rPr lang="en-GB" dirty="0"/>
            <a:t>Engineers</a:t>
          </a:r>
        </a:p>
      </dgm:t>
    </dgm:pt>
    <dgm:pt modelId="{587B51D9-8665-461E-9871-E942EAC5D4CA}">
      <dgm:prSet/>
      <dgm:spPr>
        <a:solidFill>
          <a:schemeClr val="bg2"/>
        </a:solidFill>
        <a:ln>
          <a:noFill/>
        </a:ln>
      </dgm:spPr>
      <dgm:t>
        <a:bodyPr/>
        <a:lstStyle/>
        <a:p>
          <a:r>
            <a:rPr lang="en-GB" dirty="0"/>
            <a:t>Commercial architects</a:t>
          </a:r>
        </a:p>
      </dgm:t>
    </dgm:pt>
    <dgm:pt modelId="{75E014C8-4AEE-4DA6-BEFA-E9CDD9F76836}">
      <dgm:prSet/>
      <dgm:spPr>
        <a:solidFill>
          <a:schemeClr val="bg2"/>
        </a:solidFill>
        <a:ln>
          <a:noFill/>
        </a:ln>
      </dgm:spPr>
      <dgm:t>
        <a:bodyPr/>
        <a:lstStyle/>
        <a:p>
          <a:r>
            <a:rPr lang="en-GB" dirty="0"/>
            <a:t>Residential architects</a:t>
          </a:r>
        </a:p>
      </dgm:t>
    </dgm:pt>
    <dgm:pt modelId="{715B146D-1C0E-4674-B6FC-CAA3CB5B71AA}">
      <dgm:prSet phldrT="[Text]"/>
      <dgm:spPr>
        <a:solidFill>
          <a:srgbClr val="5D9BCC"/>
        </a:solidFill>
        <a:ln>
          <a:noFill/>
        </a:ln>
      </dgm:spPr>
      <dgm:t>
        <a:bodyPr/>
        <a:lstStyle/>
        <a:p>
          <a:r>
            <a:rPr lang="en-GB" dirty="0"/>
            <a:t>Specifiers</a:t>
          </a:r>
        </a:p>
      </dgm:t>
    </dgm:pt>
    <dgm:pt modelId="{CED545BE-9903-4F47-ABD9-0A3B4D19BC28}" type="sibTrans" cxnId="{F10EFB7D-9B0D-4C15-A1BC-BF8CE73200E5}">
      <dgm:prSet/>
      <dgm:spPr/>
      <dgm:t>
        <a:bodyPr/>
        <a:lstStyle/>
        <a:p>
          <a:endParaRPr lang="en-GB"/>
        </a:p>
      </dgm:t>
    </dgm:pt>
    <dgm:pt modelId="{6E81EB99-A9AB-4F76-9618-E817156813D8}" type="parTrans" cxnId="{F10EFB7D-9B0D-4C15-A1BC-BF8CE73200E5}">
      <dgm:prSet/>
      <dgm:spPr/>
      <dgm:t>
        <a:bodyPr/>
        <a:lstStyle/>
        <a:p>
          <a:endParaRPr lang="en-GB"/>
        </a:p>
      </dgm:t>
    </dgm:pt>
    <dgm:pt modelId="{09FC75C7-1212-4B86-B2A4-45EA0A13F8ED}" type="sibTrans" cxnId="{1B7319E0-473D-4838-8B3F-A20FDED1A2BE}">
      <dgm:prSet/>
      <dgm:spPr/>
      <dgm:t>
        <a:bodyPr/>
        <a:lstStyle/>
        <a:p>
          <a:endParaRPr lang="en-GB"/>
        </a:p>
      </dgm:t>
    </dgm:pt>
    <dgm:pt modelId="{F0DD623F-0469-49B2-A994-4A8E550588C8}" type="parTrans" cxnId="{1B7319E0-473D-4838-8B3F-A20FDED1A2BE}">
      <dgm:prSet/>
      <dgm:spPr/>
      <dgm:t>
        <a:bodyPr/>
        <a:lstStyle/>
        <a:p>
          <a:endParaRPr lang="en-GB"/>
        </a:p>
      </dgm:t>
    </dgm:pt>
    <dgm:pt modelId="{06DE59C5-DF8B-469A-B881-6427F91B68CF}" type="sibTrans" cxnId="{DDA47BC0-7B38-42B3-BA81-91FF6D0948B0}">
      <dgm:prSet/>
      <dgm:spPr/>
      <dgm:t>
        <a:bodyPr/>
        <a:lstStyle/>
        <a:p>
          <a:endParaRPr lang="en-GB"/>
        </a:p>
      </dgm:t>
    </dgm:pt>
    <dgm:pt modelId="{17A31709-45FD-4517-A8F5-A0D17EA49A19}" type="parTrans" cxnId="{DDA47BC0-7B38-42B3-BA81-91FF6D0948B0}">
      <dgm:prSet/>
      <dgm:spPr/>
      <dgm:t>
        <a:bodyPr/>
        <a:lstStyle/>
        <a:p>
          <a:endParaRPr lang="en-GB"/>
        </a:p>
      </dgm:t>
    </dgm:pt>
    <dgm:pt modelId="{92D44511-EB7A-4B22-AAB4-665451233276}" type="sibTrans" cxnId="{EC7E874B-2057-4665-9504-ADC7C2C8278D}">
      <dgm:prSet/>
      <dgm:spPr/>
      <dgm:t>
        <a:bodyPr/>
        <a:lstStyle/>
        <a:p>
          <a:endParaRPr lang="en-GB"/>
        </a:p>
      </dgm:t>
    </dgm:pt>
    <dgm:pt modelId="{816808F4-9030-4C29-8E48-968BD7EABC0D}" type="parTrans" cxnId="{EC7E874B-2057-4665-9504-ADC7C2C8278D}">
      <dgm:prSet/>
      <dgm:spPr/>
      <dgm:t>
        <a:bodyPr/>
        <a:lstStyle/>
        <a:p>
          <a:endParaRPr lang="en-GB"/>
        </a:p>
      </dgm:t>
    </dgm:pt>
    <dgm:pt modelId="{A0C9C817-542D-44DE-8E6F-26DD445EBC02}">
      <dgm:prSet/>
      <dgm:spPr>
        <a:solidFill>
          <a:schemeClr val="bg2"/>
        </a:solidFill>
      </dgm:spPr>
      <dgm:t>
        <a:bodyPr/>
        <a:lstStyle/>
        <a:p>
          <a:r>
            <a:rPr lang="en-GB" dirty="0" err="1"/>
            <a:t>eDealers</a:t>
          </a:r>
          <a:endParaRPr lang="en-GB" dirty="0"/>
        </a:p>
      </dgm:t>
    </dgm:pt>
    <dgm:pt modelId="{AEF66C55-333E-47F3-874A-0A084ABAE025}">
      <dgm:prSet/>
      <dgm:spPr>
        <a:solidFill>
          <a:schemeClr val="bg2"/>
        </a:solidFill>
      </dgm:spPr>
      <dgm:t>
        <a:bodyPr/>
        <a:lstStyle/>
        <a:p>
          <a:r>
            <a:rPr lang="en-GB" dirty="0"/>
            <a:t>Decor</a:t>
          </a:r>
        </a:p>
      </dgm:t>
    </dgm:pt>
    <dgm:pt modelId="{9CACFE7B-2994-46DC-92A9-060B7713AD9E}">
      <dgm:prSet/>
      <dgm:spPr>
        <a:solidFill>
          <a:schemeClr val="bg2"/>
        </a:solidFill>
      </dgm:spPr>
      <dgm:t>
        <a:bodyPr/>
        <a:lstStyle/>
        <a:p>
          <a:r>
            <a:rPr lang="en-GB" dirty="0"/>
            <a:t>DIY</a:t>
          </a:r>
        </a:p>
      </dgm:t>
    </dgm:pt>
    <dgm:pt modelId="{FACF0369-B526-4C39-827F-98BECABD64B8}">
      <dgm:prSet/>
      <dgm:spPr>
        <a:solidFill>
          <a:schemeClr val="bg2"/>
        </a:solidFill>
      </dgm:spPr>
      <dgm:t>
        <a:bodyPr/>
        <a:lstStyle/>
        <a:p>
          <a:r>
            <a:rPr lang="en-GB" dirty="0"/>
            <a:t>Builders Merchants</a:t>
          </a:r>
        </a:p>
      </dgm:t>
    </dgm:pt>
    <dgm:pt modelId="{6F209F16-9FDA-4582-9C32-0D91E1AC8AE3}">
      <dgm:prSet phldrT="[Text]"/>
      <dgm:spPr>
        <a:solidFill>
          <a:srgbClr val="5D9BCC"/>
        </a:solidFill>
        <a:ln>
          <a:noFill/>
        </a:ln>
      </dgm:spPr>
      <dgm:t>
        <a:bodyPr/>
        <a:lstStyle/>
        <a:p>
          <a:r>
            <a:rPr lang="en-GB" dirty="0"/>
            <a:t>Dealers</a:t>
          </a:r>
        </a:p>
      </dgm:t>
    </dgm:pt>
    <dgm:pt modelId="{C01A7B98-384D-4591-A3F0-00E308037355}" type="sibTrans" cxnId="{A2C28E82-1454-4620-B838-F4EA947EE80F}">
      <dgm:prSet/>
      <dgm:spPr/>
      <dgm:t>
        <a:bodyPr/>
        <a:lstStyle/>
        <a:p>
          <a:endParaRPr lang="en-GB"/>
        </a:p>
      </dgm:t>
    </dgm:pt>
    <dgm:pt modelId="{A965D272-B113-41F7-A66D-7F5A91E8850F}" type="parTrans" cxnId="{A2C28E82-1454-4620-B838-F4EA947EE80F}">
      <dgm:prSet/>
      <dgm:spPr/>
      <dgm:t>
        <a:bodyPr/>
        <a:lstStyle/>
        <a:p>
          <a:endParaRPr lang="en-GB"/>
        </a:p>
      </dgm:t>
    </dgm:pt>
    <dgm:pt modelId="{8B49EF36-FC94-4527-A000-882B34CF30D0}" type="sibTrans" cxnId="{62797A69-B709-4DC6-930A-F0C9D8D1FC27}">
      <dgm:prSet/>
      <dgm:spPr/>
      <dgm:t>
        <a:bodyPr/>
        <a:lstStyle/>
        <a:p>
          <a:endParaRPr lang="en-GB"/>
        </a:p>
      </dgm:t>
    </dgm:pt>
    <dgm:pt modelId="{8F5765D2-A891-4B54-99D3-7894CF5D060D}" type="parTrans" cxnId="{62797A69-B709-4DC6-930A-F0C9D8D1FC27}">
      <dgm:prSet/>
      <dgm:spPr/>
      <dgm:t>
        <a:bodyPr/>
        <a:lstStyle/>
        <a:p>
          <a:endParaRPr lang="en-GB"/>
        </a:p>
      </dgm:t>
    </dgm:pt>
    <dgm:pt modelId="{42157D10-54FD-480C-867D-D490D1BF7A4B}" type="sibTrans" cxnId="{0D9F4D09-5AB0-4AD9-9026-4D822C1321C8}">
      <dgm:prSet/>
      <dgm:spPr/>
      <dgm:t>
        <a:bodyPr/>
        <a:lstStyle/>
        <a:p>
          <a:endParaRPr lang="en-GB"/>
        </a:p>
      </dgm:t>
    </dgm:pt>
    <dgm:pt modelId="{54A3DACA-DAEC-47BF-A398-6E0D1F2AA4DE}" type="parTrans" cxnId="{0D9F4D09-5AB0-4AD9-9026-4D822C1321C8}">
      <dgm:prSet/>
      <dgm:spPr/>
      <dgm:t>
        <a:bodyPr/>
        <a:lstStyle/>
        <a:p>
          <a:endParaRPr lang="en-GB"/>
        </a:p>
      </dgm:t>
    </dgm:pt>
    <dgm:pt modelId="{655B533F-E437-4F1E-92CE-DBADD9EA7E4B}" type="sibTrans" cxnId="{540A0FC2-C5CE-407D-A7D4-FF35A870C485}">
      <dgm:prSet/>
      <dgm:spPr/>
      <dgm:t>
        <a:bodyPr/>
        <a:lstStyle/>
        <a:p>
          <a:endParaRPr lang="en-GB"/>
        </a:p>
      </dgm:t>
    </dgm:pt>
    <dgm:pt modelId="{9ECA2869-7B70-4A05-B4F8-1B29C164E083}" type="parTrans" cxnId="{540A0FC2-C5CE-407D-A7D4-FF35A870C485}">
      <dgm:prSet/>
      <dgm:spPr/>
      <dgm:t>
        <a:bodyPr/>
        <a:lstStyle/>
        <a:p>
          <a:endParaRPr lang="en-GB"/>
        </a:p>
      </dgm:t>
    </dgm:pt>
    <dgm:pt modelId="{FDA7833F-DDDF-4AE0-A741-6000A51898CE}" type="sibTrans" cxnId="{622AE493-7083-498B-B31B-7BE2C476FEFF}">
      <dgm:prSet/>
      <dgm:spPr/>
      <dgm:t>
        <a:bodyPr/>
        <a:lstStyle/>
        <a:p>
          <a:endParaRPr lang="en-GB"/>
        </a:p>
      </dgm:t>
    </dgm:pt>
    <dgm:pt modelId="{D2212832-8D65-4F24-8D9D-AB761B67A6FE}" type="parTrans" cxnId="{622AE493-7083-498B-B31B-7BE2C476FEFF}">
      <dgm:prSet/>
      <dgm:spPr/>
      <dgm:t>
        <a:bodyPr/>
        <a:lstStyle/>
        <a:p>
          <a:endParaRPr lang="en-GB"/>
        </a:p>
      </dgm:t>
    </dgm:pt>
    <dgm:pt modelId="{ECFA4B78-FEB4-4D5E-98BE-2F52CFB86137}">
      <dgm:prSet/>
      <dgm:spPr>
        <a:solidFill>
          <a:schemeClr val="bg2"/>
        </a:solidFill>
      </dgm:spPr>
      <dgm:t>
        <a:bodyPr/>
        <a:lstStyle/>
        <a:p>
          <a:r>
            <a:rPr lang="en-GB" dirty="0"/>
            <a:t>Carpenters</a:t>
          </a:r>
        </a:p>
      </dgm:t>
    </dgm:pt>
    <dgm:pt modelId="{31845345-A932-4E26-8173-9A3F4E4D92F9}">
      <dgm:prSet/>
      <dgm:spPr>
        <a:solidFill>
          <a:srgbClr val="5D9BCC"/>
        </a:solidFill>
      </dgm:spPr>
      <dgm:t>
        <a:bodyPr/>
        <a:lstStyle/>
        <a:p>
          <a:r>
            <a:rPr lang="en-GB" dirty="0"/>
            <a:t>Installers</a:t>
          </a:r>
        </a:p>
      </dgm:t>
    </dgm:pt>
    <dgm:pt modelId="{A4D4DEDA-C043-45E6-962D-4F6500BCD2B9}" type="sibTrans" cxnId="{0CA83972-1845-4085-8A5A-0F48A5E5E4D0}">
      <dgm:prSet/>
      <dgm:spPr/>
      <dgm:t>
        <a:bodyPr/>
        <a:lstStyle/>
        <a:p>
          <a:endParaRPr lang="en-GB"/>
        </a:p>
      </dgm:t>
    </dgm:pt>
    <dgm:pt modelId="{40938705-F519-4CF7-B7F3-019EFB46FEA1}" type="parTrans" cxnId="{0CA83972-1845-4085-8A5A-0F48A5E5E4D0}">
      <dgm:prSet/>
      <dgm:spPr/>
      <dgm:t>
        <a:bodyPr/>
        <a:lstStyle/>
        <a:p>
          <a:endParaRPr lang="en-GB"/>
        </a:p>
      </dgm:t>
    </dgm:pt>
    <dgm:pt modelId="{3336C597-0BF4-43B0-BE90-2E8356B17C5D}" type="sibTrans" cxnId="{56F80EBE-3AEC-4D74-9A99-874D920DFF4D}">
      <dgm:prSet/>
      <dgm:spPr/>
      <dgm:t>
        <a:bodyPr/>
        <a:lstStyle/>
        <a:p>
          <a:endParaRPr lang="en-GB"/>
        </a:p>
      </dgm:t>
    </dgm:pt>
    <dgm:pt modelId="{E7934092-810D-401F-8013-C987C71F0499}" type="parTrans" cxnId="{56F80EBE-3AEC-4D74-9A99-874D920DFF4D}">
      <dgm:prSet/>
      <dgm:spPr/>
      <dgm:t>
        <a:bodyPr/>
        <a:lstStyle/>
        <a:p>
          <a:endParaRPr lang="en-GB"/>
        </a:p>
      </dgm:t>
    </dgm:pt>
    <dgm:pt modelId="{639A7478-15BB-482E-9DD6-0D68981A6177}">
      <dgm:prSet/>
      <dgm:spPr>
        <a:solidFill>
          <a:schemeClr val="bg2"/>
        </a:solidFill>
      </dgm:spPr>
      <dgm:t>
        <a:bodyPr/>
        <a:lstStyle/>
        <a:p>
          <a:r>
            <a:rPr lang="en-GB" dirty="0"/>
            <a:t>Housing associations</a:t>
          </a:r>
        </a:p>
      </dgm:t>
    </dgm:pt>
    <dgm:pt modelId="{A972A914-1086-4A6D-A040-B710B7D3340E}">
      <dgm:prSet phldrT="[Text]"/>
      <dgm:spPr>
        <a:solidFill>
          <a:schemeClr val="accent1"/>
        </a:solidFill>
      </dgm:spPr>
      <dgm:t>
        <a:bodyPr/>
        <a:lstStyle/>
        <a:p>
          <a:r>
            <a:rPr lang="en-GB" dirty="0"/>
            <a:t>Professional Building</a:t>
          </a:r>
          <a:br>
            <a:rPr lang="en-GB" dirty="0"/>
          </a:br>
          <a:r>
            <a:rPr lang="en-GB" dirty="0"/>
            <a:t>Owners-PBO</a:t>
          </a:r>
        </a:p>
      </dgm:t>
    </dgm:pt>
    <dgm:pt modelId="{E6E8A9A1-8370-49CE-966C-168AAFFABC24}" type="sibTrans" cxnId="{69B97A12-80DA-4970-B251-FE0619B279E2}">
      <dgm:prSet/>
      <dgm:spPr/>
      <dgm:t>
        <a:bodyPr/>
        <a:lstStyle/>
        <a:p>
          <a:endParaRPr lang="en-GB"/>
        </a:p>
      </dgm:t>
    </dgm:pt>
    <dgm:pt modelId="{C9C6129E-24AD-440D-8EB0-417B51BF61FE}" type="parTrans" cxnId="{69B97A12-80DA-4970-B251-FE0619B279E2}">
      <dgm:prSet/>
      <dgm:spPr/>
      <dgm:t>
        <a:bodyPr/>
        <a:lstStyle/>
        <a:p>
          <a:endParaRPr lang="en-GB"/>
        </a:p>
      </dgm:t>
    </dgm:pt>
    <dgm:pt modelId="{6F62B03D-8471-4A7D-B739-BA3703120BDA}" type="sibTrans" cxnId="{1DF9EFC8-23CE-4624-B62F-29F5D6E5D664}">
      <dgm:prSet/>
      <dgm:spPr/>
      <dgm:t>
        <a:bodyPr/>
        <a:lstStyle/>
        <a:p>
          <a:endParaRPr lang="en-GB"/>
        </a:p>
      </dgm:t>
    </dgm:pt>
    <dgm:pt modelId="{62AD06B9-668B-4FA0-838B-BC7BEB20A8EA}" type="parTrans" cxnId="{1DF9EFC8-23CE-4624-B62F-29F5D6E5D664}">
      <dgm:prSet/>
      <dgm:spPr/>
      <dgm:t>
        <a:bodyPr/>
        <a:lstStyle/>
        <a:p>
          <a:endParaRPr lang="en-GB"/>
        </a:p>
      </dgm:t>
    </dgm:pt>
    <dgm:pt modelId="{6A111B01-9C96-4E63-8B38-78DCE950BB84}">
      <dgm:prSet phldrT="[Text]"/>
      <dgm:spPr>
        <a:solidFill>
          <a:schemeClr val="accent1"/>
        </a:solidFill>
      </dgm:spPr>
      <dgm:t>
        <a:bodyPr/>
        <a:lstStyle/>
        <a:p>
          <a:r>
            <a:rPr lang="en-GB" dirty="0"/>
            <a:t>End-users</a:t>
          </a:r>
        </a:p>
      </dgm:t>
    </dgm:pt>
    <dgm:pt modelId="{7C8C6E51-38FF-4365-9567-CC53A63F61D2}" type="sibTrans" cxnId="{14AEA832-7DC6-4750-93CF-9AD07741BA5C}">
      <dgm:prSet/>
      <dgm:spPr/>
      <dgm:t>
        <a:bodyPr/>
        <a:lstStyle/>
        <a:p>
          <a:endParaRPr lang="en-GB"/>
        </a:p>
      </dgm:t>
    </dgm:pt>
    <dgm:pt modelId="{56DD1A7C-AD8E-4C44-B40D-EF37603DDEDE}" type="parTrans" cxnId="{14AEA832-7DC6-4750-93CF-9AD07741BA5C}">
      <dgm:prSet/>
      <dgm:spPr/>
      <dgm:t>
        <a:bodyPr/>
        <a:lstStyle/>
        <a:p>
          <a:endParaRPr lang="en-GB"/>
        </a:p>
      </dgm:t>
    </dgm:pt>
    <dgm:pt modelId="{E87E5F35-9D5C-4D39-8613-77085E22061E}">
      <dgm:prSet/>
      <dgm:spPr>
        <a:solidFill>
          <a:schemeClr val="bg2"/>
        </a:solidFill>
      </dgm:spPr>
      <dgm:t>
        <a:bodyPr/>
        <a:lstStyle/>
        <a:p>
          <a:r>
            <a:rPr lang="en-GB" dirty="0"/>
            <a:t>Contractors/</a:t>
          </a:r>
          <a:br>
            <a:rPr lang="en-GB" dirty="0"/>
          </a:br>
          <a:r>
            <a:rPr lang="en-GB" dirty="0"/>
            <a:t>Sub-contractors</a:t>
          </a:r>
        </a:p>
      </dgm:t>
    </dgm:pt>
    <dgm:pt modelId="{DA4079B1-930C-4A43-8A01-20A3640F1DA6}" type="parTrans" cxnId="{0294D4E0-95AE-4F14-88AD-788FBC38590A}">
      <dgm:prSet/>
      <dgm:spPr/>
      <dgm:t>
        <a:bodyPr/>
        <a:lstStyle/>
        <a:p>
          <a:endParaRPr lang="en-GB"/>
        </a:p>
      </dgm:t>
    </dgm:pt>
    <dgm:pt modelId="{5B6BDB3A-325C-4E46-A1DF-E998C6A5D37F}" type="sibTrans" cxnId="{0294D4E0-95AE-4F14-88AD-788FBC38590A}">
      <dgm:prSet/>
      <dgm:spPr/>
      <dgm:t>
        <a:bodyPr/>
        <a:lstStyle/>
        <a:p>
          <a:endParaRPr lang="en-GB"/>
        </a:p>
      </dgm:t>
    </dgm:pt>
    <dgm:pt modelId="{C69C14F4-C083-44CC-A1F9-DA2A30754FBC}">
      <dgm:prSet/>
      <dgm:spPr>
        <a:solidFill>
          <a:schemeClr val="bg2"/>
        </a:solidFill>
      </dgm:spPr>
      <dgm:t>
        <a:bodyPr/>
        <a:lstStyle/>
        <a:p>
          <a:r>
            <a:rPr lang="en-GB" dirty="0"/>
            <a:t>NGOs</a:t>
          </a:r>
        </a:p>
      </dgm:t>
    </dgm:pt>
    <dgm:pt modelId="{5C522B23-2C47-4F98-8558-3B391E163FBC}" type="parTrans" cxnId="{7B3AFDB1-615D-4BD7-83D0-0B61C02342AE}">
      <dgm:prSet/>
      <dgm:spPr/>
      <dgm:t>
        <a:bodyPr/>
        <a:lstStyle/>
        <a:p>
          <a:endParaRPr lang="en-GB"/>
        </a:p>
      </dgm:t>
    </dgm:pt>
    <dgm:pt modelId="{CFBF3C9C-D42C-4615-93A2-410C1BB909C5}" type="sibTrans" cxnId="{7B3AFDB1-615D-4BD7-83D0-0B61C02342AE}">
      <dgm:prSet/>
      <dgm:spPr/>
      <dgm:t>
        <a:bodyPr/>
        <a:lstStyle/>
        <a:p>
          <a:endParaRPr lang="en-GB"/>
        </a:p>
      </dgm:t>
    </dgm:pt>
    <dgm:pt modelId="{2455FEC2-F2FD-4B4B-AE31-9FB99D747C11}">
      <dgm:prSet/>
      <dgm:spPr>
        <a:solidFill>
          <a:schemeClr val="bg2"/>
        </a:solidFill>
      </dgm:spPr>
      <dgm:t>
        <a:bodyPr/>
        <a:lstStyle/>
        <a:p>
          <a:r>
            <a:rPr lang="en-GB" dirty="0"/>
            <a:t>Local society</a:t>
          </a:r>
        </a:p>
      </dgm:t>
    </dgm:pt>
    <dgm:pt modelId="{64725CB6-6FD7-40E6-A545-A4117E5706DA}" type="parTrans" cxnId="{21AF3DAB-FA33-443E-B12C-883361BF5281}">
      <dgm:prSet/>
      <dgm:spPr/>
      <dgm:t>
        <a:bodyPr/>
        <a:lstStyle/>
        <a:p>
          <a:endParaRPr lang="en-GB"/>
        </a:p>
      </dgm:t>
    </dgm:pt>
    <dgm:pt modelId="{F593541F-5394-4AB3-A0A0-22CBE3C93CA9}" type="sibTrans" cxnId="{21AF3DAB-FA33-443E-B12C-883361BF5281}">
      <dgm:prSet/>
      <dgm:spPr/>
      <dgm:t>
        <a:bodyPr/>
        <a:lstStyle/>
        <a:p>
          <a:endParaRPr lang="en-GB"/>
        </a:p>
      </dgm:t>
    </dgm:pt>
    <dgm:pt modelId="{1D3A0CEA-AF47-484C-9143-997C4B47D48A}">
      <dgm:prSet phldrT="[Text]"/>
      <dgm:spPr>
        <a:solidFill>
          <a:schemeClr val="bg1">
            <a:lumMod val="50000"/>
          </a:schemeClr>
        </a:solidFill>
        <a:ln>
          <a:noFill/>
        </a:ln>
      </dgm:spPr>
      <dgm:t>
        <a:bodyPr/>
        <a:lstStyle/>
        <a:p>
          <a:r>
            <a:rPr lang="en-GB" dirty="0">
              <a:solidFill>
                <a:schemeClr val="bg1"/>
              </a:solidFill>
            </a:rPr>
            <a:t>Home owners</a:t>
          </a:r>
        </a:p>
      </dgm:t>
    </dgm:pt>
    <dgm:pt modelId="{11DB5620-4C1E-4411-8676-D2047CAB1D93}" type="parTrans" cxnId="{A75D7018-C005-4A36-BD97-ABB4718F7844}">
      <dgm:prSet/>
      <dgm:spPr/>
      <dgm:t>
        <a:bodyPr/>
        <a:lstStyle/>
        <a:p>
          <a:endParaRPr lang="en-GB"/>
        </a:p>
      </dgm:t>
    </dgm:pt>
    <dgm:pt modelId="{20BE4FEF-A4AA-4A2D-B099-5E3D0B215BEF}" type="sibTrans" cxnId="{A75D7018-C005-4A36-BD97-ABB4718F7844}">
      <dgm:prSet/>
      <dgm:spPr/>
      <dgm:t>
        <a:bodyPr/>
        <a:lstStyle/>
        <a:p>
          <a:endParaRPr lang="en-GB"/>
        </a:p>
      </dgm:t>
    </dgm:pt>
    <dgm:pt modelId="{1793E5D4-C121-4AB7-88F6-730DE0FBCE54}">
      <dgm:prSet phldrT="[Text]"/>
      <dgm:spPr>
        <a:solidFill>
          <a:schemeClr val="bg1">
            <a:lumMod val="50000"/>
          </a:schemeClr>
        </a:solidFill>
        <a:ln>
          <a:noFill/>
        </a:ln>
      </dgm:spPr>
      <dgm:t>
        <a:bodyPr/>
        <a:lstStyle/>
        <a:p>
          <a:r>
            <a:rPr lang="en-GB" dirty="0">
              <a:solidFill>
                <a:schemeClr val="bg1"/>
              </a:solidFill>
            </a:rPr>
            <a:t>Tenants</a:t>
          </a:r>
        </a:p>
      </dgm:t>
    </dgm:pt>
    <dgm:pt modelId="{B94DFFDD-0729-46F1-9C66-D58A49002E78}" type="parTrans" cxnId="{CEA2C91D-D363-4757-AC00-D034A84482D6}">
      <dgm:prSet/>
      <dgm:spPr/>
      <dgm:t>
        <a:bodyPr/>
        <a:lstStyle/>
        <a:p>
          <a:endParaRPr lang="en-GB"/>
        </a:p>
      </dgm:t>
    </dgm:pt>
    <dgm:pt modelId="{FA32CB7F-0B1F-4D15-A40F-5639FCCAC4A8}" type="sibTrans" cxnId="{CEA2C91D-D363-4757-AC00-D034A84482D6}">
      <dgm:prSet/>
      <dgm:spPr/>
      <dgm:t>
        <a:bodyPr/>
        <a:lstStyle/>
        <a:p>
          <a:endParaRPr lang="en-GB"/>
        </a:p>
      </dgm:t>
    </dgm:pt>
    <dgm:pt modelId="{B024D003-C5B6-490B-9645-91DCFA4F8556}">
      <dgm:prSet/>
      <dgm:spPr>
        <a:solidFill>
          <a:schemeClr val="bg2"/>
        </a:solidFill>
      </dgm:spPr>
      <dgm:t>
        <a:bodyPr/>
        <a:lstStyle/>
        <a:p>
          <a:r>
            <a:rPr lang="en-GB" dirty="0"/>
            <a:t>Windows speciality retailers</a:t>
          </a:r>
        </a:p>
      </dgm:t>
    </dgm:pt>
    <dgm:pt modelId="{5333D219-9995-4F94-A0F1-12F51CF3CC45}" type="parTrans" cxnId="{9D252E1A-4616-44E4-8864-C338D169C9EC}">
      <dgm:prSet/>
      <dgm:spPr/>
      <dgm:t>
        <a:bodyPr/>
        <a:lstStyle/>
        <a:p>
          <a:endParaRPr lang="en-GB"/>
        </a:p>
      </dgm:t>
    </dgm:pt>
    <dgm:pt modelId="{BA866CE2-DE40-4593-BD9F-F62A9553F13E}" type="sibTrans" cxnId="{9D252E1A-4616-44E4-8864-C338D169C9EC}">
      <dgm:prSet/>
      <dgm:spPr/>
      <dgm:t>
        <a:bodyPr/>
        <a:lstStyle/>
        <a:p>
          <a:endParaRPr lang="en-GB"/>
        </a:p>
      </dgm:t>
    </dgm:pt>
    <dgm:pt modelId="{600646A9-9272-4D3E-93F5-32C472354ADD}">
      <dgm:prSet/>
      <dgm:spPr>
        <a:solidFill>
          <a:srgbClr val="5D9BCC"/>
        </a:solidFill>
      </dgm:spPr>
      <dgm:t>
        <a:bodyPr/>
        <a:lstStyle/>
        <a:p>
          <a:r>
            <a:rPr lang="en-GB" dirty="0"/>
            <a:t>Professional House Builders -PHB</a:t>
          </a:r>
        </a:p>
      </dgm:t>
    </dgm:pt>
    <dgm:pt modelId="{51745CAA-95BE-4DDA-8194-22FE01D68180}" type="parTrans" cxnId="{7BD96D13-384D-47A6-90B9-86B514926AA8}">
      <dgm:prSet/>
      <dgm:spPr/>
      <dgm:t>
        <a:bodyPr/>
        <a:lstStyle/>
        <a:p>
          <a:endParaRPr lang="en-GB"/>
        </a:p>
      </dgm:t>
    </dgm:pt>
    <dgm:pt modelId="{6EA63813-2BF5-45C9-8D4B-314BECBE459D}" type="sibTrans" cxnId="{7BD96D13-384D-47A6-90B9-86B514926AA8}">
      <dgm:prSet/>
      <dgm:spPr/>
      <dgm:t>
        <a:bodyPr/>
        <a:lstStyle/>
        <a:p>
          <a:endParaRPr lang="en-GB"/>
        </a:p>
      </dgm:t>
    </dgm:pt>
    <dgm:pt modelId="{4C987902-8129-48BF-BF07-E3FCF1DE527B}">
      <dgm:prSet/>
      <dgm:spPr>
        <a:solidFill>
          <a:schemeClr val="bg1">
            <a:lumMod val="50000"/>
          </a:schemeClr>
        </a:solidFill>
        <a:ln>
          <a:noFill/>
        </a:ln>
      </dgm:spPr>
      <dgm:t>
        <a:bodyPr/>
        <a:lstStyle/>
        <a:p>
          <a:r>
            <a:rPr lang="en-GB" dirty="0"/>
            <a:t>On-site _House Builders</a:t>
          </a:r>
        </a:p>
      </dgm:t>
    </dgm:pt>
    <dgm:pt modelId="{F09BE066-0137-4498-AD43-C4DD25AE93F3}" type="parTrans" cxnId="{1A420067-5D0C-4C85-9102-BD6B543ACF82}">
      <dgm:prSet/>
      <dgm:spPr/>
      <dgm:t>
        <a:bodyPr/>
        <a:lstStyle/>
        <a:p>
          <a:endParaRPr lang="en-GB"/>
        </a:p>
      </dgm:t>
    </dgm:pt>
    <dgm:pt modelId="{67D26DF1-D2E8-48E1-9211-6A4B6A68B1B5}" type="sibTrans" cxnId="{1A420067-5D0C-4C85-9102-BD6B543ACF82}">
      <dgm:prSet/>
      <dgm:spPr/>
      <dgm:t>
        <a:bodyPr/>
        <a:lstStyle/>
        <a:p>
          <a:endParaRPr lang="en-GB"/>
        </a:p>
      </dgm:t>
    </dgm:pt>
    <dgm:pt modelId="{93CD96EF-4B4C-41A1-9C6C-791765356C50}">
      <dgm:prSet/>
      <dgm:spPr>
        <a:solidFill>
          <a:schemeClr val="bg2"/>
        </a:solidFill>
      </dgm:spPr>
      <dgm:t>
        <a:bodyPr/>
        <a:lstStyle/>
        <a:p>
          <a:r>
            <a:rPr lang="en-GB" dirty="0"/>
            <a:t>Roofers</a:t>
          </a:r>
        </a:p>
      </dgm:t>
    </dgm:pt>
    <dgm:pt modelId="{C99E60FA-CB30-4B3C-B192-7754C9ED1E0C}" type="parTrans" cxnId="{0E089B58-6949-49A4-983A-EEBC36ECAF49}">
      <dgm:prSet/>
      <dgm:spPr/>
      <dgm:t>
        <a:bodyPr/>
        <a:lstStyle/>
        <a:p>
          <a:endParaRPr lang="en-GB"/>
        </a:p>
      </dgm:t>
    </dgm:pt>
    <dgm:pt modelId="{DFAB884C-9EEE-4460-A566-BC9C75707E00}" type="sibTrans" cxnId="{0E089B58-6949-49A4-983A-EEBC36ECAF49}">
      <dgm:prSet/>
      <dgm:spPr/>
      <dgm:t>
        <a:bodyPr/>
        <a:lstStyle/>
        <a:p>
          <a:endParaRPr lang="en-GB"/>
        </a:p>
      </dgm:t>
    </dgm:pt>
    <dgm:pt modelId="{2B411BDE-3D2C-427E-A49A-24318FCE51D8}">
      <dgm:prSet/>
      <dgm:spPr>
        <a:solidFill>
          <a:schemeClr val="bg1">
            <a:lumMod val="50000"/>
          </a:schemeClr>
        </a:solidFill>
        <a:ln>
          <a:noFill/>
        </a:ln>
      </dgm:spPr>
      <dgm:t>
        <a:bodyPr/>
        <a:lstStyle/>
        <a:p>
          <a:r>
            <a:rPr lang="en-GB" dirty="0">
              <a:solidFill>
                <a:schemeClr val="bg1"/>
              </a:solidFill>
            </a:rPr>
            <a:t>Municipality architects</a:t>
          </a:r>
        </a:p>
      </dgm:t>
    </dgm:pt>
    <dgm:pt modelId="{DE2633B6-E051-48FA-9D6A-785C9F6E821F}" type="parTrans" cxnId="{573511CC-3EEB-4F3A-A3D6-C308AC038949}">
      <dgm:prSet/>
      <dgm:spPr/>
      <dgm:t>
        <a:bodyPr/>
        <a:lstStyle/>
        <a:p>
          <a:endParaRPr lang="en-GB"/>
        </a:p>
      </dgm:t>
    </dgm:pt>
    <dgm:pt modelId="{7293C896-4E79-46F7-9B2B-CC3E507F0A3D}" type="sibTrans" cxnId="{573511CC-3EEB-4F3A-A3D6-C308AC038949}">
      <dgm:prSet/>
      <dgm:spPr/>
      <dgm:t>
        <a:bodyPr/>
        <a:lstStyle/>
        <a:p>
          <a:endParaRPr lang="en-GB"/>
        </a:p>
      </dgm:t>
    </dgm:pt>
    <dgm:pt modelId="{05233005-9151-412E-86D6-C96D3B1DB1F4}">
      <dgm:prSet/>
      <dgm:spPr>
        <a:solidFill>
          <a:schemeClr val="bg2"/>
        </a:solidFill>
      </dgm:spPr>
      <dgm:t>
        <a:bodyPr/>
        <a:lstStyle/>
        <a:p>
          <a:r>
            <a:rPr lang="en-GB" dirty="0"/>
            <a:t>Interior designers</a:t>
          </a:r>
        </a:p>
      </dgm:t>
    </dgm:pt>
    <dgm:pt modelId="{4E6A677E-223B-4531-8F15-00FF2B20F264}" type="parTrans" cxnId="{4E4364FE-C6D8-4EB2-A25E-5E6D266AE2D5}">
      <dgm:prSet/>
      <dgm:spPr/>
      <dgm:t>
        <a:bodyPr/>
        <a:lstStyle/>
        <a:p>
          <a:endParaRPr lang="en-GB"/>
        </a:p>
      </dgm:t>
    </dgm:pt>
    <dgm:pt modelId="{44BA80F0-C1A4-4794-B278-237DB3A0F1C2}" type="sibTrans" cxnId="{4E4364FE-C6D8-4EB2-A25E-5E6D266AE2D5}">
      <dgm:prSet/>
      <dgm:spPr/>
      <dgm:t>
        <a:bodyPr/>
        <a:lstStyle/>
        <a:p>
          <a:endParaRPr lang="en-GB"/>
        </a:p>
      </dgm:t>
    </dgm:pt>
    <dgm:pt modelId="{297A29FE-A645-4F90-B5CB-615FAA2B8882}">
      <dgm:prSet/>
      <dgm:spPr>
        <a:solidFill>
          <a:schemeClr val="bg2"/>
        </a:solidFill>
      </dgm:spPr>
      <dgm:t>
        <a:bodyPr/>
        <a:lstStyle/>
        <a:p>
          <a:r>
            <a:rPr lang="en-GB" dirty="0"/>
            <a:t>Commercial buildings</a:t>
          </a:r>
        </a:p>
      </dgm:t>
    </dgm:pt>
    <dgm:pt modelId="{0FBF290B-1C71-4D80-AA15-4F17C46594E7}" type="parTrans" cxnId="{9648D27E-C490-452F-8CC5-F9630A8D5BB0}">
      <dgm:prSet/>
      <dgm:spPr/>
      <dgm:t>
        <a:bodyPr/>
        <a:lstStyle/>
        <a:p>
          <a:endParaRPr lang="en-GB"/>
        </a:p>
      </dgm:t>
    </dgm:pt>
    <dgm:pt modelId="{5D49DAA9-EE34-4CFE-99FB-90A0269AD5C8}" type="sibTrans" cxnId="{9648D27E-C490-452F-8CC5-F9630A8D5BB0}">
      <dgm:prSet/>
      <dgm:spPr/>
      <dgm:t>
        <a:bodyPr/>
        <a:lstStyle/>
        <a:p>
          <a:endParaRPr lang="en-GB"/>
        </a:p>
      </dgm:t>
    </dgm:pt>
    <dgm:pt modelId="{E3023769-0A9D-4600-AD5A-C6B7621FB2B1}">
      <dgm:prSet/>
      <dgm:spPr>
        <a:solidFill>
          <a:schemeClr val="bg2"/>
        </a:solidFill>
      </dgm:spPr>
      <dgm:t>
        <a:bodyPr/>
        <a:lstStyle/>
        <a:p>
          <a:r>
            <a:rPr lang="en-GB" dirty="0"/>
            <a:t>Public </a:t>
          </a:r>
          <a:br>
            <a:rPr lang="en-GB" dirty="0"/>
          </a:br>
          <a:r>
            <a:rPr lang="en-GB" dirty="0"/>
            <a:t>buildings</a:t>
          </a:r>
        </a:p>
      </dgm:t>
    </dgm:pt>
    <dgm:pt modelId="{8ABAA00B-17E3-4998-BFCC-6B0466946852}" type="parTrans" cxnId="{58519171-2158-4F6F-8EDB-A376119A190D}">
      <dgm:prSet/>
      <dgm:spPr/>
      <dgm:t>
        <a:bodyPr/>
        <a:lstStyle/>
        <a:p>
          <a:endParaRPr lang="en-GB"/>
        </a:p>
      </dgm:t>
    </dgm:pt>
    <dgm:pt modelId="{8F1613AE-91F9-487E-B553-51543666F771}" type="sibTrans" cxnId="{58519171-2158-4F6F-8EDB-A376119A190D}">
      <dgm:prSet/>
      <dgm:spPr/>
      <dgm:t>
        <a:bodyPr/>
        <a:lstStyle/>
        <a:p>
          <a:endParaRPr lang="en-GB"/>
        </a:p>
      </dgm:t>
    </dgm:pt>
    <dgm:pt modelId="{2DF03C78-61AA-4A35-94C1-B313B8F27738}">
      <dgm:prSet/>
      <dgm:spPr>
        <a:solidFill>
          <a:srgbClr val="B0B0B0"/>
        </a:solidFill>
      </dgm:spPr>
      <dgm:t>
        <a:bodyPr/>
        <a:lstStyle/>
        <a:p>
          <a:r>
            <a:rPr lang="en-GB" dirty="0"/>
            <a:t>Partners</a:t>
          </a:r>
        </a:p>
      </dgm:t>
    </dgm:pt>
    <dgm:pt modelId="{E9A6659E-AE0D-4C1A-820F-2BFE27A158B6}" type="sibTrans" cxnId="{C52CCB59-FCCE-4C27-BF84-6E8E3384F4E4}">
      <dgm:prSet/>
      <dgm:spPr/>
      <dgm:t>
        <a:bodyPr/>
        <a:lstStyle/>
        <a:p>
          <a:endParaRPr lang="en-GB"/>
        </a:p>
      </dgm:t>
    </dgm:pt>
    <dgm:pt modelId="{60F45620-8E9E-4AFA-A5B8-DF5715921CAA}" type="parTrans" cxnId="{C52CCB59-FCCE-4C27-BF84-6E8E3384F4E4}">
      <dgm:prSet/>
      <dgm:spPr/>
      <dgm:t>
        <a:bodyPr/>
        <a:lstStyle/>
        <a:p>
          <a:endParaRPr lang="en-GB"/>
        </a:p>
      </dgm:t>
    </dgm:pt>
    <dgm:pt modelId="{0F6DD173-A62C-40D5-9F5F-181570242C93}">
      <dgm:prSet/>
      <dgm:spPr>
        <a:solidFill>
          <a:schemeClr val="bg2"/>
        </a:solidFill>
      </dgm:spPr>
      <dgm:t>
        <a:bodyPr/>
        <a:lstStyle/>
        <a:p>
          <a:r>
            <a:rPr lang="en-GB" dirty="0"/>
            <a:t>Business organisations</a:t>
          </a:r>
        </a:p>
      </dgm:t>
    </dgm:pt>
    <dgm:pt modelId="{C078B76B-05A3-4AF2-BAED-00CD55C0C9D8}" type="parTrans" cxnId="{AEF1DC13-8A09-4F92-800D-B410CACA1555}">
      <dgm:prSet/>
      <dgm:spPr/>
      <dgm:t>
        <a:bodyPr/>
        <a:lstStyle/>
        <a:p>
          <a:endParaRPr lang="en-GB"/>
        </a:p>
      </dgm:t>
    </dgm:pt>
    <dgm:pt modelId="{BB3962C6-3C4D-4C0B-A659-D96607D7809E}" type="sibTrans" cxnId="{AEF1DC13-8A09-4F92-800D-B410CACA1555}">
      <dgm:prSet/>
      <dgm:spPr/>
      <dgm:t>
        <a:bodyPr/>
        <a:lstStyle/>
        <a:p>
          <a:endParaRPr lang="en-GB"/>
        </a:p>
      </dgm:t>
    </dgm:pt>
    <dgm:pt modelId="{B72C9F28-336D-43D5-9D03-ABA0779879C2}">
      <dgm:prSet/>
      <dgm:spPr>
        <a:solidFill>
          <a:schemeClr val="bg1">
            <a:lumMod val="50000"/>
          </a:schemeClr>
        </a:solidFill>
        <a:ln>
          <a:noFill/>
        </a:ln>
      </dgm:spPr>
      <dgm:t>
        <a:bodyPr/>
        <a:lstStyle/>
        <a:p>
          <a:r>
            <a:rPr lang="en-GB" dirty="0"/>
            <a:t>Developers</a:t>
          </a:r>
        </a:p>
      </dgm:t>
    </dgm:pt>
    <dgm:pt modelId="{0DE32300-5537-4F3D-83A2-21410AC14874}" type="parTrans" cxnId="{27DA62D3-E273-4891-A700-9797B7B63D6B}">
      <dgm:prSet/>
      <dgm:spPr/>
      <dgm:t>
        <a:bodyPr/>
        <a:lstStyle/>
        <a:p>
          <a:endParaRPr lang="en-GB"/>
        </a:p>
      </dgm:t>
    </dgm:pt>
    <dgm:pt modelId="{9E6CFC96-6544-4FFF-9573-8884F9B0AA48}" type="sibTrans" cxnId="{27DA62D3-E273-4891-A700-9797B7B63D6B}">
      <dgm:prSet/>
      <dgm:spPr/>
      <dgm:t>
        <a:bodyPr/>
        <a:lstStyle/>
        <a:p>
          <a:endParaRPr lang="en-GB"/>
        </a:p>
      </dgm:t>
    </dgm:pt>
    <dgm:pt modelId="{56A783D0-370C-40E8-A120-6A3EAD05440B}">
      <dgm:prSet/>
      <dgm:spPr>
        <a:solidFill>
          <a:schemeClr val="bg2"/>
        </a:solidFill>
      </dgm:spPr>
      <dgm:t>
        <a:bodyPr/>
        <a:lstStyle/>
        <a:p>
          <a:r>
            <a:rPr lang="en-GB" dirty="0" err="1"/>
            <a:t>Remodelers</a:t>
          </a:r>
          <a:endParaRPr lang="en-GB" dirty="0"/>
        </a:p>
      </dgm:t>
    </dgm:pt>
    <dgm:pt modelId="{44B415C6-DF6F-438D-81BD-D0185EA8DC97}" type="parTrans" cxnId="{3897EBEB-3C0A-40A3-85AF-0FD00E271D82}">
      <dgm:prSet/>
      <dgm:spPr/>
      <dgm:t>
        <a:bodyPr/>
        <a:lstStyle/>
        <a:p>
          <a:endParaRPr lang="en-GB"/>
        </a:p>
      </dgm:t>
    </dgm:pt>
    <dgm:pt modelId="{562864DA-8D33-44B6-8E8E-A86E38F47DA9}" type="sibTrans" cxnId="{3897EBEB-3C0A-40A3-85AF-0FD00E271D82}">
      <dgm:prSet/>
      <dgm:spPr/>
      <dgm:t>
        <a:bodyPr/>
        <a:lstStyle/>
        <a:p>
          <a:endParaRPr lang="en-GB"/>
        </a:p>
      </dgm:t>
    </dgm:pt>
    <dgm:pt modelId="{D69BFF24-47A6-4F72-8D34-964105E60363}">
      <dgm:prSet/>
      <dgm:spPr>
        <a:solidFill>
          <a:schemeClr val="bg2"/>
        </a:solidFill>
      </dgm:spPr>
      <dgm:t>
        <a:bodyPr/>
        <a:lstStyle/>
        <a:p>
          <a:r>
            <a:rPr lang="en-GB" dirty="0"/>
            <a:t>Technical schools </a:t>
          </a:r>
        </a:p>
      </dgm:t>
    </dgm:pt>
    <dgm:pt modelId="{D1E2C345-44FE-413F-A287-3EF55395F324}" type="parTrans" cxnId="{D3E50974-59A3-4FC5-A096-D9D2F42A5320}">
      <dgm:prSet/>
      <dgm:spPr/>
      <dgm:t>
        <a:bodyPr/>
        <a:lstStyle/>
        <a:p>
          <a:endParaRPr lang="da-DK"/>
        </a:p>
      </dgm:t>
    </dgm:pt>
    <dgm:pt modelId="{941EC2FC-6C36-4047-ADDF-372C2AFA1932}" type="sibTrans" cxnId="{D3E50974-59A3-4FC5-A096-D9D2F42A5320}">
      <dgm:prSet/>
      <dgm:spPr/>
      <dgm:t>
        <a:bodyPr/>
        <a:lstStyle/>
        <a:p>
          <a:endParaRPr lang="da-DK"/>
        </a:p>
      </dgm:t>
    </dgm:pt>
    <dgm:pt modelId="{6EAE1E2A-83C7-426B-9DBF-5FDCC7890A07}">
      <dgm:prSet/>
      <dgm:spPr>
        <a:solidFill>
          <a:schemeClr val="bg2"/>
        </a:solidFill>
      </dgm:spPr>
      <dgm:t>
        <a:bodyPr/>
        <a:lstStyle/>
        <a:p>
          <a:r>
            <a:rPr lang="en-GB" dirty="0"/>
            <a:t>Design &amp;</a:t>
          </a:r>
          <a:br>
            <a:rPr lang="en-GB" dirty="0"/>
          </a:br>
          <a:r>
            <a:rPr lang="en-GB" dirty="0"/>
            <a:t>Architecture Universities</a:t>
          </a:r>
        </a:p>
      </dgm:t>
    </dgm:pt>
    <dgm:pt modelId="{9E66E445-2F22-4412-A828-163AA66D1DE8}" type="parTrans" cxnId="{F8B0D190-2B3C-4914-B648-B7C66E22AFC8}">
      <dgm:prSet/>
      <dgm:spPr/>
      <dgm:t>
        <a:bodyPr/>
        <a:lstStyle/>
        <a:p>
          <a:endParaRPr lang="da-DK"/>
        </a:p>
      </dgm:t>
    </dgm:pt>
    <dgm:pt modelId="{E58EA657-36D9-48D6-833D-FA2D05E65E37}" type="sibTrans" cxnId="{F8B0D190-2B3C-4914-B648-B7C66E22AFC8}">
      <dgm:prSet/>
      <dgm:spPr/>
      <dgm:t>
        <a:bodyPr/>
        <a:lstStyle/>
        <a:p>
          <a:endParaRPr lang="da-DK"/>
        </a:p>
      </dgm:t>
    </dgm:pt>
    <dgm:pt modelId="{CC3AA271-C12A-4656-8244-1C7FA1A7D380}">
      <dgm:prSet/>
      <dgm:spPr>
        <a:solidFill>
          <a:schemeClr val="bg2"/>
        </a:solidFill>
      </dgm:spPr>
      <dgm:t>
        <a:bodyPr/>
        <a:lstStyle/>
        <a:p>
          <a:r>
            <a:rPr lang="en-GB" dirty="0"/>
            <a:t>Roofing Specialists </a:t>
          </a:r>
        </a:p>
      </dgm:t>
    </dgm:pt>
    <dgm:pt modelId="{C77A4777-F482-4F3F-83ED-AA2F79534E51}" type="parTrans" cxnId="{12C281EF-6058-4CA5-B9BD-71465DCE2345}">
      <dgm:prSet/>
      <dgm:spPr/>
      <dgm:t>
        <a:bodyPr/>
        <a:lstStyle/>
        <a:p>
          <a:endParaRPr lang="en-US"/>
        </a:p>
      </dgm:t>
    </dgm:pt>
    <dgm:pt modelId="{CEF4D314-ADAA-4123-B4A7-42A9056B181C}" type="sibTrans" cxnId="{12C281EF-6058-4CA5-B9BD-71465DCE2345}">
      <dgm:prSet/>
      <dgm:spPr/>
      <dgm:t>
        <a:bodyPr/>
        <a:lstStyle/>
        <a:p>
          <a:endParaRPr lang="en-US"/>
        </a:p>
      </dgm:t>
    </dgm:pt>
    <dgm:pt modelId="{0E510E86-2A5E-4E39-817B-AC01AD16D908}">
      <dgm:prSet/>
      <dgm:spPr/>
      <dgm:t>
        <a:bodyPr/>
        <a:lstStyle/>
        <a:p>
          <a:endParaRPr lang="en-US" dirty="0"/>
        </a:p>
      </dgm:t>
    </dgm:pt>
    <dgm:pt modelId="{897E664D-9DD4-4FA4-9C9D-10CDDB60AF2C}" type="parTrans" cxnId="{3D803253-31E0-4C69-B2D9-80D3F98EF663}">
      <dgm:prSet/>
      <dgm:spPr/>
      <dgm:t>
        <a:bodyPr/>
        <a:lstStyle/>
        <a:p>
          <a:endParaRPr lang="en-US"/>
        </a:p>
      </dgm:t>
    </dgm:pt>
    <dgm:pt modelId="{EEF2877B-6EC5-455D-B25A-8213BEB75D8B}" type="sibTrans" cxnId="{3D803253-31E0-4C69-B2D9-80D3F98EF663}">
      <dgm:prSet/>
      <dgm:spPr/>
      <dgm:t>
        <a:bodyPr/>
        <a:lstStyle/>
        <a:p>
          <a:endParaRPr lang="en-US"/>
        </a:p>
      </dgm:t>
    </dgm:pt>
    <dgm:pt modelId="{6227B569-543C-4389-819D-E61D34BAA938}">
      <dgm:prSet/>
      <dgm:spPr>
        <a:solidFill>
          <a:schemeClr val="bg2"/>
        </a:solidFill>
      </dgm:spPr>
      <dgm:t>
        <a:bodyPr/>
        <a:lstStyle/>
        <a:p>
          <a:r>
            <a:rPr lang="en-GB" dirty="0"/>
            <a:t>Manufactory- House Builders</a:t>
          </a:r>
        </a:p>
      </dgm:t>
    </dgm:pt>
    <dgm:pt modelId="{64D07979-9CEB-41E1-9E81-6210839A9350}" type="parTrans" cxnId="{75F5616B-975F-48B3-9C45-36BF00C1F17E}">
      <dgm:prSet/>
      <dgm:spPr/>
      <dgm:t>
        <a:bodyPr/>
        <a:lstStyle/>
        <a:p>
          <a:endParaRPr lang="en-US"/>
        </a:p>
      </dgm:t>
    </dgm:pt>
    <dgm:pt modelId="{136459AF-A86A-4CCB-99E8-213F4A0D965A}" type="sibTrans" cxnId="{75F5616B-975F-48B3-9C45-36BF00C1F17E}">
      <dgm:prSet/>
      <dgm:spPr/>
      <dgm:t>
        <a:bodyPr/>
        <a:lstStyle/>
        <a:p>
          <a:endParaRPr lang="en-US"/>
        </a:p>
      </dgm:t>
    </dgm:pt>
    <dgm:pt modelId="{6B4261E3-990B-4D85-985A-BBDE3847E709}" type="pres">
      <dgm:prSet presAssocID="{BB919624-6732-4BC8-A8A5-025117B2D6BA}" presName="hierChild1" presStyleCnt="0">
        <dgm:presLayoutVars>
          <dgm:orgChart val="1"/>
          <dgm:chPref val="1"/>
          <dgm:dir/>
          <dgm:animOne val="branch"/>
          <dgm:animLvl val="lvl"/>
          <dgm:resizeHandles/>
        </dgm:presLayoutVars>
      </dgm:prSet>
      <dgm:spPr/>
    </dgm:pt>
    <dgm:pt modelId="{DF31F528-D724-4F58-BF17-C5CA61F2C3D9}" type="pres">
      <dgm:prSet presAssocID="{FD2C6166-E9F9-469C-95E1-C8E01FCA3C67}" presName="hierRoot1" presStyleCnt="0">
        <dgm:presLayoutVars>
          <dgm:hierBranch val="init"/>
        </dgm:presLayoutVars>
      </dgm:prSet>
      <dgm:spPr/>
    </dgm:pt>
    <dgm:pt modelId="{EA1E2A6C-5541-44AE-9A31-FE41F3DD34C9}" type="pres">
      <dgm:prSet presAssocID="{FD2C6166-E9F9-469C-95E1-C8E01FCA3C67}" presName="rootComposite1" presStyleCnt="0"/>
      <dgm:spPr/>
    </dgm:pt>
    <dgm:pt modelId="{8B5445FB-F1B2-4AC1-A3E9-DBED8EE79BB6}" type="pres">
      <dgm:prSet presAssocID="{FD2C6166-E9F9-469C-95E1-C8E01FCA3C67}" presName="rootText1" presStyleLbl="node0" presStyleIdx="0" presStyleCnt="1" custScaleX="257766" custLinFactNeighborY="648">
        <dgm:presLayoutVars>
          <dgm:chPref val="3"/>
        </dgm:presLayoutVars>
      </dgm:prSet>
      <dgm:spPr/>
    </dgm:pt>
    <dgm:pt modelId="{405C1AF3-787D-4A7D-9505-634A7D204752}" type="pres">
      <dgm:prSet presAssocID="{FD2C6166-E9F9-469C-95E1-C8E01FCA3C67}" presName="rootConnector1" presStyleLbl="node1" presStyleIdx="0" presStyleCnt="0"/>
      <dgm:spPr/>
    </dgm:pt>
    <dgm:pt modelId="{A1FF3CE1-2089-48FA-BCC8-ED5199CE08E2}" type="pres">
      <dgm:prSet presAssocID="{FD2C6166-E9F9-469C-95E1-C8E01FCA3C67}" presName="hierChild2" presStyleCnt="0"/>
      <dgm:spPr/>
    </dgm:pt>
    <dgm:pt modelId="{E7BD834F-E8EF-4EEC-942D-C75BE0594D59}" type="pres">
      <dgm:prSet presAssocID="{56DD1A7C-AD8E-4C44-B40D-EF37603DDEDE}" presName="Name37" presStyleLbl="parChTrans1D2" presStyleIdx="0" presStyleCnt="10"/>
      <dgm:spPr/>
    </dgm:pt>
    <dgm:pt modelId="{A283A8C4-E1D7-463A-81D5-D7FAB3E68E8A}" type="pres">
      <dgm:prSet presAssocID="{6A111B01-9C96-4E63-8B38-78DCE950BB84}" presName="hierRoot2" presStyleCnt="0">
        <dgm:presLayoutVars>
          <dgm:hierBranch val="init"/>
        </dgm:presLayoutVars>
      </dgm:prSet>
      <dgm:spPr/>
    </dgm:pt>
    <dgm:pt modelId="{F65C8521-9E03-4BF3-B458-382E3C565297}" type="pres">
      <dgm:prSet presAssocID="{6A111B01-9C96-4E63-8B38-78DCE950BB84}" presName="rootComposite" presStyleCnt="0"/>
      <dgm:spPr/>
    </dgm:pt>
    <dgm:pt modelId="{1B0F4F34-0F7D-4072-B2A1-0D0F9F560DAD}" type="pres">
      <dgm:prSet presAssocID="{6A111B01-9C96-4E63-8B38-78DCE950BB84}" presName="rootText" presStyleLbl="node2" presStyleIdx="0" presStyleCnt="10">
        <dgm:presLayoutVars>
          <dgm:chPref val="3"/>
        </dgm:presLayoutVars>
      </dgm:prSet>
      <dgm:spPr/>
    </dgm:pt>
    <dgm:pt modelId="{1E623EC9-74D1-45F4-BC3A-BDA7B5B5648D}" type="pres">
      <dgm:prSet presAssocID="{6A111B01-9C96-4E63-8B38-78DCE950BB84}" presName="rootConnector" presStyleLbl="node2" presStyleIdx="0" presStyleCnt="10"/>
      <dgm:spPr/>
    </dgm:pt>
    <dgm:pt modelId="{08965B0D-A2DF-4BE1-898E-B5CA528551B2}" type="pres">
      <dgm:prSet presAssocID="{6A111B01-9C96-4E63-8B38-78DCE950BB84}" presName="hierChild4" presStyleCnt="0"/>
      <dgm:spPr/>
    </dgm:pt>
    <dgm:pt modelId="{47B1C434-5975-4DD7-B6DC-10E98F9B800E}" type="pres">
      <dgm:prSet presAssocID="{11DB5620-4C1E-4411-8676-D2047CAB1D93}" presName="Name37" presStyleLbl="parChTrans1D3" presStyleIdx="0" presStyleCnt="38"/>
      <dgm:spPr/>
    </dgm:pt>
    <dgm:pt modelId="{32DE5165-EC6C-46FF-9972-03EFD5F6CC7A}" type="pres">
      <dgm:prSet presAssocID="{1D3A0CEA-AF47-484C-9143-997C4B47D48A}" presName="hierRoot2" presStyleCnt="0">
        <dgm:presLayoutVars>
          <dgm:hierBranch val="init"/>
        </dgm:presLayoutVars>
      </dgm:prSet>
      <dgm:spPr/>
    </dgm:pt>
    <dgm:pt modelId="{1102870E-E454-474B-A961-E016BA6D42E2}" type="pres">
      <dgm:prSet presAssocID="{1D3A0CEA-AF47-484C-9143-997C4B47D48A}" presName="rootComposite" presStyleCnt="0"/>
      <dgm:spPr/>
    </dgm:pt>
    <dgm:pt modelId="{7F722DF3-A4FD-4C8F-8475-22B63D1B262F}" type="pres">
      <dgm:prSet presAssocID="{1D3A0CEA-AF47-484C-9143-997C4B47D48A}" presName="rootText" presStyleLbl="node3" presStyleIdx="0" presStyleCnt="38">
        <dgm:presLayoutVars>
          <dgm:chPref val="3"/>
        </dgm:presLayoutVars>
      </dgm:prSet>
      <dgm:spPr/>
    </dgm:pt>
    <dgm:pt modelId="{BD3A9A86-53A4-46A4-949E-1AD5A92EDA97}" type="pres">
      <dgm:prSet presAssocID="{1D3A0CEA-AF47-484C-9143-997C4B47D48A}" presName="rootConnector" presStyleLbl="node3" presStyleIdx="0" presStyleCnt="38"/>
      <dgm:spPr/>
    </dgm:pt>
    <dgm:pt modelId="{C7764FBD-5825-4C8C-8171-77848693006F}" type="pres">
      <dgm:prSet presAssocID="{1D3A0CEA-AF47-484C-9143-997C4B47D48A}" presName="hierChild4" presStyleCnt="0"/>
      <dgm:spPr/>
    </dgm:pt>
    <dgm:pt modelId="{FAD87C8D-4BC7-4288-AC8E-6BAC77F4A1FC}" type="pres">
      <dgm:prSet presAssocID="{1D3A0CEA-AF47-484C-9143-997C4B47D48A}" presName="hierChild5" presStyleCnt="0"/>
      <dgm:spPr/>
    </dgm:pt>
    <dgm:pt modelId="{31D59261-E06B-4EDA-81E5-DAB98E4A5FA8}" type="pres">
      <dgm:prSet presAssocID="{B94DFFDD-0729-46F1-9C66-D58A49002E78}" presName="Name37" presStyleLbl="parChTrans1D3" presStyleIdx="1" presStyleCnt="38"/>
      <dgm:spPr/>
    </dgm:pt>
    <dgm:pt modelId="{DAEB8D20-72AF-48BE-8A13-3C022EFB7D89}" type="pres">
      <dgm:prSet presAssocID="{1793E5D4-C121-4AB7-88F6-730DE0FBCE54}" presName="hierRoot2" presStyleCnt="0">
        <dgm:presLayoutVars>
          <dgm:hierBranch val="init"/>
        </dgm:presLayoutVars>
      </dgm:prSet>
      <dgm:spPr/>
    </dgm:pt>
    <dgm:pt modelId="{2C994188-5F1D-413E-9F99-37D946174829}" type="pres">
      <dgm:prSet presAssocID="{1793E5D4-C121-4AB7-88F6-730DE0FBCE54}" presName="rootComposite" presStyleCnt="0"/>
      <dgm:spPr/>
    </dgm:pt>
    <dgm:pt modelId="{E9F2EC1B-CEB6-4A60-800D-596517A8A8ED}" type="pres">
      <dgm:prSet presAssocID="{1793E5D4-C121-4AB7-88F6-730DE0FBCE54}" presName="rootText" presStyleLbl="node3" presStyleIdx="1" presStyleCnt="38">
        <dgm:presLayoutVars>
          <dgm:chPref val="3"/>
        </dgm:presLayoutVars>
      </dgm:prSet>
      <dgm:spPr/>
    </dgm:pt>
    <dgm:pt modelId="{184E46DF-E881-43F5-A165-A9BF0FCE0A98}" type="pres">
      <dgm:prSet presAssocID="{1793E5D4-C121-4AB7-88F6-730DE0FBCE54}" presName="rootConnector" presStyleLbl="node3" presStyleIdx="1" presStyleCnt="38"/>
      <dgm:spPr/>
    </dgm:pt>
    <dgm:pt modelId="{C88C6DBD-BC32-4B78-B133-894FEABF5CB4}" type="pres">
      <dgm:prSet presAssocID="{1793E5D4-C121-4AB7-88F6-730DE0FBCE54}" presName="hierChild4" presStyleCnt="0"/>
      <dgm:spPr/>
    </dgm:pt>
    <dgm:pt modelId="{5AAC52CA-F886-4F21-9002-B4E283CBCFB2}" type="pres">
      <dgm:prSet presAssocID="{1793E5D4-C121-4AB7-88F6-730DE0FBCE54}" presName="hierChild5" presStyleCnt="0"/>
      <dgm:spPr/>
    </dgm:pt>
    <dgm:pt modelId="{BC7AFEC8-7E21-4BB6-AAE0-F673868A1959}" type="pres">
      <dgm:prSet presAssocID="{6A111B01-9C96-4E63-8B38-78DCE950BB84}" presName="hierChild5" presStyleCnt="0"/>
      <dgm:spPr/>
    </dgm:pt>
    <dgm:pt modelId="{A1E7AFD9-CBC4-400B-BA6E-CAA71C298994}" type="pres">
      <dgm:prSet presAssocID="{C9C6129E-24AD-440D-8EB0-417B51BF61FE}" presName="Name37" presStyleLbl="parChTrans1D2" presStyleIdx="1" presStyleCnt="10"/>
      <dgm:spPr/>
    </dgm:pt>
    <dgm:pt modelId="{1CDFCC34-9FD7-4CCF-9F5F-93746CEE8244}" type="pres">
      <dgm:prSet presAssocID="{A972A914-1086-4A6D-A040-B710B7D3340E}" presName="hierRoot2" presStyleCnt="0">
        <dgm:presLayoutVars>
          <dgm:hierBranch val="init"/>
        </dgm:presLayoutVars>
      </dgm:prSet>
      <dgm:spPr/>
    </dgm:pt>
    <dgm:pt modelId="{103B5609-38B1-42CB-8DB4-AE9B95E8328D}" type="pres">
      <dgm:prSet presAssocID="{A972A914-1086-4A6D-A040-B710B7D3340E}" presName="rootComposite" presStyleCnt="0"/>
      <dgm:spPr/>
    </dgm:pt>
    <dgm:pt modelId="{502F5BF5-283E-49A3-BD17-D3A45BF13FDB}" type="pres">
      <dgm:prSet presAssocID="{A972A914-1086-4A6D-A040-B710B7D3340E}" presName="rootText" presStyleLbl="node2" presStyleIdx="1" presStyleCnt="10">
        <dgm:presLayoutVars>
          <dgm:chPref val="3"/>
        </dgm:presLayoutVars>
      </dgm:prSet>
      <dgm:spPr/>
    </dgm:pt>
    <dgm:pt modelId="{C56B3306-CD21-4E09-B781-372CD211BA59}" type="pres">
      <dgm:prSet presAssocID="{A972A914-1086-4A6D-A040-B710B7D3340E}" presName="rootConnector" presStyleLbl="node2" presStyleIdx="1" presStyleCnt="10"/>
      <dgm:spPr/>
    </dgm:pt>
    <dgm:pt modelId="{547710CE-DF77-43B9-81C7-BB3EBBCE1ACF}" type="pres">
      <dgm:prSet presAssocID="{A972A914-1086-4A6D-A040-B710B7D3340E}" presName="hierChild4" presStyleCnt="0"/>
      <dgm:spPr/>
    </dgm:pt>
    <dgm:pt modelId="{03C47E54-C293-42D6-9BAB-D0E978B5B7BE}" type="pres">
      <dgm:prSet presAssocID="{62AD06B9-668B-4FA0-838B-BC7BEB20A8EA}" presName="Name37" presStyleLbl="parChTrans1D3" presStyleIdx="2" presStyleCnt="38"/>
      <dgm:spPr/>
    </dgm:pt>
    <dgm:pt modelId="{0BEC409D-BC4F-42F8-83E5-39F56C1E2403}" type="pres">
      <dgm:prSet presAssocID="{639A7478-15BB-482E-9DD6-0D68981A6177}" presName="hierRoot2" presStyleCnt="0">
        <dgm:presLayoutVars>
          <dgm:hierBranch val="init"/>
        </dgm:presLayoutVars>
      </dgm:prSet>
      <dgm:spPr/>
    </dgm:pt>
    <dgm:pt modelId="{DBEA915C-3741-4944-BE89-721091CE83B5}" type="pres">
      <dgm:prSet presAssocID="{639A7478-15BB-482E-9DD6-0D68981A6177}" presName="rootComposite" presStyleCnt="0"/>
      <dgm:spPr/>
    </dgm:pt>
    <dgm:pt modelId="{AF531E4D-FBD0-4504-A9F2-69AA1AF61178}" type="pres">
      <dgm:prSet presAssocID="{639A7478-15BB-482E-9DD6-0D68981A6177}" presName="rootText" presStyleLbl="node3" presStyleIdx="2" presStyleCnt="38">
        <dgm:presLayoutVars>
          <dgm:chPref val="3"/>
        </dgm:presLayoutVars>
      </dgm:prSet>
      <dgm:spPr/>
    </dgm:pt>
    <dgm:pt modelId="{B2206E06-8F50-4E50-BFCB-45B1D627152C}" type="pres">
      <dgm:prSet presAssocID="{639A7478-15BB-482E-9DD6-0D68981A6177}" presName="rootConnector" presStyleLbl="node3" presStyleIdx="2" presStyleCnt="38"/>
      <dgm:spPr/>
    </dgm:pt>
    <dgm:pt modelId="{6741984F-C6E4-42A0-B691-328F2D26162C}" type="pres">
      <dgm:prSet presAssocID="{639A7478-15BB-482E-9DD6-0D68981A6177}" presName="hierChild4" presStyleCnt="0"/>
      <dgm:spPr/>
    </dgm:pt>
    <dgm:pt modelId="{5BA15AA9-0EE9-43CC-9F14-16A83091AE5C}" type="pres">
      <dgm:prSet presAssocID="{639A7478-15BB-482E-9DD6-0D68981A6177}" presName="hierChild5" presStyleCnt="0"/>
      <dgm:spPr/>
    </dgm:pt>
    <dgm:pt modelId="{4B34CFAB-876F-4E7A-A1EF-350084E30015}" type="pres">
      <dgm:prSet presAssocID="{0FBF290B-1C71-4D80-AA15-4F17C46594E7}" presName="Name37" presStyleLbl="parChTrans1D3" presStyleIdx="3" presStyleCnt="38"/>
      <dgm:spPr/>
    </dgm:pt>
    <dgm:pt modelId="{122D67FF-BB1F-40D2-BE8C-84A8C57A7159}" type="pres">
      <dgm:prSet presAssocID="{297A29FE-A645-4F90-B5CB-615FAA2B8882}" presName="hierRoot2" presStyleCnt="0">
        <dgm:presLayoutVars>
          <dgm:hierBranch val="init"/>
        </dgm:presLayoutVars>
      </dgm:prSet>
      <dgm:spPr/>
    </dgm:pt>
    <dgm:pt modelId="{95BC76E7-E189-4F46-9E26-A6A46C8EB116}" type="pres">
      <dgm:prSet presAssocID="{297A29FE-A645-4F90-B5CB-615FAA2B8882}" presName="rootComposite" presStyleCnt="0"/>
      <dgm:spPr/>
    </dgm:pt>
    <dgm:pt modelId="{7128F296-757C-4696-9F7D-9AFD3BA6C86C}" type="pres">
      <dgm:prSet presAssocID="{297A29FE-A645-4F90-B5CB-615FAA2B8882}" presName="rootText" presStyleLbl="node3" presStyleIdx="3" presStyleCnt="38">
        <dgm:presLayoutVars>
          <dgm:chPref val="3"/>
        </dgm:presLayoutVars>
      </dgm:prSet>
      <dgm:spPr/>
    </dgm:pt>
    <dgm:pt modelId="{40C3A917-0CC9-4B23-B4C8-80722E310069}" type="pres">
      <dgm:prSet presAssocID="{297A29FE-A645-4F90-B5CB-615FAA2B8882}" presName="rootConnector" presStyleLbl="node3" presStyleIdx="3" presStyleCnt="38"/>
      <dgm:spPr/>
    </dgm:pt>
    <dgm:pt modelId="{3BCDD627-8074-472F-B3E3-CA4D92DE6FA7}" type="pres">
      <dgm:prSet presAssocID="{297A29FE-A645-4F90-B5CB-615FAA2B8882}" presName="hierChild4" presStyleCnt="0"/>
      <dgm:spPr/>
    </dgm:pt>
    <dgm:pt modelId="{648ADFE1-26AE-4B93-8B0D-95F89D97A686}" type="pres">
      <dgm:prSet presAssocID="{297A29FE-A645-4F90-B5CB-615FAA2B8882}" presName="hierChild5" presStyleCnt="0"/>
      <dgm:spPr/>
    </dgm:pt>
    <dgm:pt modelId="{0F2CBE4D-A43A-44B0-A1F6-EC359CFA80AB}" type="pres">
      <dgm:prSet presAssocID="{8ABAA00B-17E3-4998-BFCC-6B0466946852}" presName="Name37" presStyleLbl="parChTrans1D3" presStyleIdx="4" presStyleCnt="38"/>
      <dgm:spPr/>
    </dgm:pt>
    <dgm:pt modelId="{81FCDFAE-89B0-43C3-9C78-F61F8225924F}" type="pres">
      <dgm:prSet presAssocID="{E3023769-0A9D-4600-AD5A-C6B7621FB2B1}" presName="hierRoot2" presStyleCnt="0">
        <dgm:presLayoutVars>
          <dgm:hierBranch val="init"/>
        </dgm:presLayoutVars>
      </dgm:prSet>
      <dgm:spPr/>
    </dgm:pt>
    <dgm:pt modelId="{D0739DA0-174E-4ADB-8BFB-5E8BE109EBDE}" type="pres">
      <dgm:prSet presAssocID="{E3023769-0A9D-4600-AD5A-C6B7621FB2B1}" presName="rootComposite" presStyleCnt="0"/>
      <dgm:spPr/>
    </dgm:pt>
    <dgm:pt modelId="{4C6FE998-F560-4544-8EC0-D8133A0AECED}" type="pres">
      <dgm:prSet presAssocID="{E3023769-0A9D-4600-AD5A-C6B7621FB2B1}" presName="rootText" presStyleLbl="node3" presStyleIdx="4" presStyleCnt="38">
        <dgm:presLayoutVars>
          <dgm:chPref val="3"/>
        </dgm:presLayoutVars>
      </dgm:prSet>
      <dgm:spPr/>
    </dgm:pt>
    <dgm:pt modelId="{3915A611-653D-40B5-BE5E-EA2BE790F63D}" type="pres">
      <dgm:prSet presAssocID="{E3023769-0A9D-4600-AD5A-C6B7621FB2B1}" presName="rootConnector" presStyleLbl="node3" presStyleIdx="4" presStyleCnt="38"/>
      <dgm:spPr/>
    </dgm:pt>
    <dgm:pt modelId="{B90EDFC3-CAD7-40F2-8F43-495E8493C60F}" type="pres">
      <dgm:prSet presAssocID="{E3023769-0A9D-4600-AD5A-C6B7621FB2B1}" presName="hierChild4" presStyleCnt="0"/>
      <dgm:spPr/>
    </dgm:pt>
    <dgm:pt modelId="{F3D11A2F-B7CE-439E-90A3-7E310715DE07}" type="pres">
      <dgm:prSet presAssocID="{E3023769-0A9D-4600-AD5A-C6B7621FB2B1}" presName="hierChild5" presStyleCnt="0"/>
      <dgm:spPr/>
    </dgm:pt>
    <dgm:pt modelId="{E8A333C8-D59F-41E2-A8E2-65A485AD01AB}" type="pres">
      <dgm:prSet presAssocID="{A972A914-1086-4A6D-A040-B710B7D3340E}" presName="hierChild5" presStyleCnt="0"/>
      <dgm:spPr/>
    </dgm:pt>
    <dgm:pt modelId="{92D932EC-0C37-4E01-BB6D-ED089B637C06}" type="pres">
      <dgm:prSet presAssocID="{51745CAA-95BE-4DDA-8194-22FE01D68180}" presName="Name37" presStyleLbl="parChTrans1D2" presStyleIdx="2" presStyleCnt="10"/>
      <dgm:spPr/>
    </dgm:pt>
    <dgm:pt modelId="{80A820FE-F977-47A5-82E2-EA3E6D0DCE9F}" type="pres">
      <dgm:prSet presAssocID="{600646A9-9272-4D3E-93F5-32C472354ADD}" presName="hierRoot2" presStyleCnt="0">
        <dgm:presLayoutVars>
          <dgm:hierBranch val="init"/>
        </dgm:presLayoutVars>
      </dgm:prSet>
      <dgm:spPr/>
    </dgm:pt>
    <dgm:pt modelId="{50525736-A13B-4F2F-865B-3374BA43B2ED}" type="pres">
      <dgm:prSet presAssocID="{600646A9-9272-4D3E-93F5-32C472354ADD}" presName="rootComposite" presStyleCnt="0"/>
      <dgm:spPr/>
    </dgm:pt>
    <dgm:pt modelId="{2F51FB7F-3C78-43AC-8B80-A2D95AF178D6}" type="pres">
      <dgm:prSet presAssocID="{600646A9-9272-4D3E-93F5-32C472354ADD}" presName="rootText" presStyleLbl="node2" presStyleIdx="2" presStyleCnt="10">
        <dgm:presLayoutVars>
          <dgm:chPref val="3"/>
        </dgm:presLayoutVars>
      </dgm:prSet>
      <dgm:spPr/>
    </dgm:pt>
    <dgm:pt modelId="{77119201-0318-4F09-8BD0-B5CD1D25B7A2}" type="pres">
      <dgm:prSet presAssocID="{600646A9-9272-4D3E-93F5-32C472354ADD}" presName="rootConnector" presStyleLbl="node2" presStyleIdx="2" presStyleCnt="10"/>
      <dgm:spPr/>
    </dgm:pt>
    <dgm:pt modelId="{4E8609FC-EC67-436A-AF8A-8D145807F89F}" type="pres">
      <dgm:prSet presAssocID="{600646A9-9272-4D3E-93F5-32C472354ADD}" presName="hierChild4" presStyleCnt="0"/>
      <dgm:spPr/>
    </dgm:pt>
    <dgm:pt modelId="{F26FBA3E-3CCA-4F21-9E02-EA0BA6D0805F}" type="pres">
      <dgm:prSet presAssocID="{F09BE066-0137-4498-AD43-C4DD25AE93F3}" presName="Name37" presStyleLbl="parChTrans1D3" presStyleIdx="5" presStyleCnt="38"/>
      <dgm:spPr/>
    </dgm:pt>
    <dgm:pt modelId="{238BE403-F3DD-4D98-9361-FA0E1BA5011F}" type="pres">
      <dgm:prSet presAssocID="{4C987902-8129-48BF-BF07-E3FCF1DE527B}" presName="hierRoot2" presStyleCnt="0">
        <dgm:presLayoutVars>
          <dgm:hierBranch val="init"/>
        </dgm:presLayoutVars>
      </dgm:prSet>
      <dgm:spPr/>
    </dgm:pt>
    <dgm:pt modelId="{AFF58BA5-9176-4DF4-B111-6FE31F66152F}" type="pres">
      <dgm:prSet presAssocID="{4C987902-8129-48BF-BF07-E3FCF1DE527B}" presName="rootComposite" presStyleCnt="0"/>
      <dgm:spPr/>
    </dgm:pt>
    <dgm:pt modelId="{F9DFD7D1-0827-49E5-A7C7-5177DBF1CC48}" type="pres">
      <dgm:prSet presAssocID="{4C987902-8129-48BF-BF07-E3FCF1DE527B}" presName="rootText" presStyleLbl="node3" presStyleIdx="5" presStyleCnt="38">
        <dgm:presLayoutVars>
          <dgm:chPref val="3"/>
        </dgm:presLayoutVars>
      </dgm:prSet>
      <dgm:spPr/>
    </dgm:pt>
    <dgm:pt modelId="{5172DBE2-F6FE-4973-B644-659FEE6BAA02}" type="pres">
      <dgm:prSet presAssocID="{4C987902-8129-48BF-BF07-E3FCF1DE527B}" presName="rootConnector" presStyleLbl="node3" presStyleIdx="5" presStyleCnt="38"/>
      <dgm:spPr/>
    </dgm:pt>
    <dgm:pt modelId="{9DB854B0-697A-4910-B01E-580C42EC95AB}" type="pres">
      <dgm:prSet presAssocID="{4C987902-8129-48BF-BF07-E3FCF1DE527B}" presName="hierChild4" presStyleCnt="0"/>
      <dgm:spPr/>
    </dgm:pt>
    <dgm:pt modelId="{53477D1F-5447-4326-AC2B-AAE66921FD7F}" type="pres">
      <dgm:prSet presAssocID="{4C987902-8129-48BF-BF07-E3FCF1DE527B}" presName="hierChild5" presStyleCnt="0"/>
      <dgm:spPr/>
    </dgm:pt>
    <dgm:pt modelId="{FFA1BE71-1523-43EC-BEA1-08F1478F4491}" type="pres">
      <dgm:prSet presAssocID="{0DE32300-5537-4F3D-83A2-21410AC14874}" presName="Name37" presStyleLbl="parChTrans1D3" presStyleIdx="6" presStyleCnt="38"/>
      <dgm:spPr/>
    </dgm:pt>
    <dgm:pt modelId="{FBF9FB97-C6CE-46B7-853E-73727AF5757E}" type="pres">
      <dgm:prSet presAssocID="{B72C9F28-336D-43D5-9D03-ABA0779879C2}" presName="hierRoot2" presStyleCnt="0">
        <dgm:presLayoutVars>
          <dgm:hierBranch val="init"/>
        </dgm:presLayoutVars>
      </dgm:prSet>
      <dgm:spPr/>
    </dgm:pt>
    <dgm:pt modelId="{C4B62E76-7E22-4799-9620-E2CC3826B543}" type="pres">
      <dgm:prSet presAssocID="{B72C9F28-336D-43D5-9D03-ABA0779879C2}" presName="rootComposite" presStyleCnt="0"/>
      <dgm:spPr/>
    </dgm:pt>
    <dgm:pt modelId="{60A1F572-6859-49D8-8A4E-7A6D3832DBD5}" type="pres">
      <dgm:prSet presAssocID="{B72C9F28-336D-43D5-9D03-ABA0779879C2}" presName="rootText" presStyleLbl="node3" presStyleIdx="6" presStyleCnt="38" custLinFactNeighborX="-941" custLinFactNeighborY="92198">
        <dgm:presLayoutVars>
          <dgm:chPref val="3"/>
        </dgm:presLayoutVars>
      </dgm:prSet>
      <dgm:spPr/>
    </dgm:pt>
    <dgm:pt modelId="{0FEC5765-CC6C-42C6-A792-D155AE80FCF3}" type="pres">
      <dgm:prSet presAssocID="{B72C9F28-336D-43D5-9D03-ABA0779879C2}" presName="rootConnector" presStyleLbl="node3" presStyleIdx="6" presStyleCnt="38"/>
      <dgm:spPr/>
    </dgm:pt>
    <dgm:pt modelId="{90BBF771-3A1D-4EB2-8D01-4295613609F9}" type="pres">
      <dgm:prSet presAssocID="{B72C9F28-336D-43D5-9D03-ABA0779879C2}" presName="hierChild4" presStyleCnt="0"/>
      <dgm:spPr/>
    </dgm:pt>
    <dgm:pt modelId="{92732F5C-5C7F-4017-BC58-60906FA16FA9}" type="pres">
      <dgm:prSet presAssocID="{B72C9F28-336D-43D5-9D03-ABA0779879C2}" presName="hierChild5" presStyleCnt="0"/>
      <dgm:spPr/>
    </dgm:pt>
    <dgm:pt modelId="{A8653D36-A7A4-46A7-8B97-EF9662C0905A}" type="pres">
      <dgm:prSet presAssocID="{897E664D-9DD4-4FA4-9C9D-10CDDB60AF2C}" presName="Name37" presStyleLbl="parChTrans1D3" presStyleIdx="7" presStyleCnt="38"/>
      <dgm:spPr/>
    </dgm:pt>
    <dgm:pt modelId="{E83B83E4-F24C-4D46-A1AE-E789EB002388}" type="pres">
      <dgm:prSet presAssocID="{0E510E86-2A5E-4E39-817B-AC01AD16D908}" presName="hierRoot2" presStyleCnt="0">
        <dgm:presLayoutVars>
          <dgm:hierBranch val="init"/>
        </dgm:presLayoutVars>
      </dgm:prSet>
      <dgm:spPr/>
    </dgm:pt>
    <dgm:pt modelId="{4712B69F-A27F-4BB7-AEE8-4E89395DB6C3}" type="pres">
      <dgm:prSet presAssocID="{0E510E86-2A5E-4E39-817B-AC01AD16D908}" presName="rootComposite" presStyleCnt="0"/>
      <dgm:spPr/>
    </dgm:pt>
    <dgm:pt modelId="{42EA11A5-B200-415C-8206-1F02547962CB}" type="pres">
      <dgm:prSet presAssocID="{0E510E86-2A5E-4E39-817B-AC01AD16D908}" presName="rootText" presStyleLbl="node3" presStyleIdx="7" presStyleCnt="38" custLinFactY="-74643" custLinFactNeighborX="-90" custLinFactNeighborY="-100000">
        <dgm:presLayoutVars>
          <dgm:chPref val="3"/>
        </dgm:presLayoutVars>
      </dgm:prSet>
      <dgm:spPr/>
    </dgm:pt>
    <dgm:pt modelId="{4C061156-F9B0-42EF-A29E-F0D40C484A59}" type="pres">
      <dgm:prSet presAssocID="{0E510E86-2A5E-4E39-817B-AC01AD16D908}" presName="rootConnector" presStyleLbl="node3" presStyleIdx="7" presStyleCnt="38"/>
      <dgm:spPr/>
    </dgm:pt>
    <dgm:pt modelId="{18A6CD80-3ADE-4474-8553-BADDE49E38DA}" type="pres">
      <dgm:prSet presAssocID="{0E510E86-2A5E-4E39-817B-AC01AD16D908}" presName="hierChild4" presStyleCnt="0"/>
      <dgm:spPr/>
    </dgm:pt>
    <dgm:pt modelId="{7F312E94-C5BB-4C40-962E-C387F39BC00A}" type="pres">
      <dgm:prSet presAssocID="{0E510E86-2A5E-4E39-817B-AC01AD16D908}" presName="hierChild5" presStyleCnt="0"/>
      <dgm:spPr/>
    </dgm:pt>
    <dgm:pt modelId="{6B752B1B-4070-4F97-BD29-4C02E549F097}" type="pres">
      <dgm:prSet presAssocID="{64D07979-9CEB-41E1-9E81-6210839A9350}" presName="Name37" presStyleLbl="parChTrans1D3" presStyleIdx="8" presStyleCnt="38"/>
      <dgm:spPr/>
    </dgm:pt>
    <dgm:pt modelId="{AEF6CB25-09DC-488E-9A9A-AA55699ACC63}" type="pres">
      <dgm:prSet presAssocID="{6227B569-543C-4389-819D-E61D34BAA938}" presName="hierRoot2" presStyleCnt="0">
        <dgm:presLayoutVars>
          <dgm:hierBranch val="init"/>
        </dgm:presLayoutVars>
      </dgm:prSet>
      <dgm:spPr/>
    </dgm:pt>
    <dgm:pt modelId="{B6E50957-E668-4AA2-AC49-FA3AE2FC9E35}" type="pres">
      <dgm:prSet presAssocID="{6227B569-543C-4389-819D-E61D34BAA938}" presName="rootComposite" presStyleCnt="0"/>
      <dgm:spPr/>
    </dgm:pt>
    <dgm:pt modelId="{8F9A5A68-9998-4D26-81D2-05A1E8730A07}" type="pres">
      <dgm:prSet presAssocID="{6227B569-543C-4389-819D-E61D34BAA938}" presName="rootText" presStyleLbl="node3" presStyleIdx="8" presStyleCnt="38" custLinFactY="-116643" custLinFactNeighborX="-90" custLinFactNeighborY="-200000">
        <dgm:presLayoutVars>
          <dgm:chPref val="3"/>
        </dgm:presLayoutVars>
      </dgm:prSet>
      <dgm:spPr/>
    </dgm:pt>
    <dgm:pt modelId="{83326E84-F439-4E56-A5D4-C0D8F0B5C398}" type="pres">
      <dgm:prSet presAssocID="{6227B569-543C-4389-819D-E61D34BAA938}" presName="rootConnector" presStyleLbl="node3" presStyleIdx="8" presStyleCnt="38"/>
      <dgm:spPr/>
    </dgm:pt>
    <dgm:pt modelId="{07098A8B-0FBD-44ED-8562-436543229D0B}" type="pres">
      <dgm:prSet presAssocID="{6227B569-543C-4389-819D-E61D34BAA938}" presName="hierChild4" presStyleCnt="0"/>
      <dgm:spPr/>
    </dgm:pt>
    <dgm:pt modelId="{144536C3-6AE8-47D9-9917-786F2F3D200A}" type="pres">
      <dgm:prSet presAssocID="{6227B569-543C-4389-819D-E61D34BAA938}" presName="hierChild5" presStyleCnt="0"/>
      <dgm:spPr/>
    </dgm:pt>
    <dgm:pt modelId="{94DEAFB9-AE72-4E7F-B3F2-475075A959DF}" type="pres">
      <dgm:prSet presAssocID="{600646A9-9272-4D3E-93F5-32C472354ADD}" presName="hierChild5" presStyleCnt="0"/>
      <dgm:spPr/>
    </dgm:pt>
    <dgm:pt modelId="{E39F74B6-4F44-4B3F-B5E8-F5B266F74C3E}" type="pres">
      <dgm:prSet presAssocID="{40938705-F519-4CF7-B7F3-019EFB46FEA1}" presName="Name37" presStyleLbl="parChTrans1D2" presStyleIdx="3" presStyleCnt="10"/>
      <dgm:spPr/>
    </dgm:pt>
    <dgm:pt modelId="{F0A65EE9-EEDF-4A71-943F-85BC57131BDB}" type="pres">
      <dgm:prSet presAssocID="{31845345-A932-4E26-8173-9A3F4E4D92F9}" presName="hierRoot2" presStyleCnt="0">
        <dgm:presLayoutVars>
          <dgm:hierBranch val="init"/>
        </dgm:presLayoutVars>
      </dgm:prSet>
      <dgm:spPr/>
    </dgm:pt>
    <dgm:pt modelId="{2EAE16CC-E526-44EF-9CFC-7C2C02AFE309}" type="pres">
      <dgm:prSet presAssocID="{31845345-A932-4E26-8173-9A3F4E4D92F9}" presName="rootComposite" presStyleCnt="0"/>
      <dgm:spPr/>
    </dgm:pt>
    <dgm:pt modelId="{8387E67D-AD01-44E1-B24D-48C7C5094218}" type="pres">
      <dgm:prSet presAssocID="{31845345-A932-4E26-8173-9A3F4E4D92F9}" presName="rootText" presStyleLbl="node2" presStyleIdx="3" presStyleCnt="10" custScaleX="94383">
        <dgm:presLayoutVars>
          <dgm:chPref val="3"/>
        </dgm:presLayoutVars>
      </dgm:prSet>
      <dgm:spPr/>
    </dgm:pt>
    <dgm:pt modelId="{3A5C25EB-5783-4840-9E3A-EF0BABA550E6}" type="pres">
      <dgm:prSet presAssocID="{31845345-A932-4E26-8173-9A3F4E4D92F9}" presName="rootConnector" presStyleLbl="node2" presStyleIdx="3" presStyleCnt="10"/>
      <dgm:spPr/>
    </dgm:pt>
    <dgm:pt modelId="{E47E7325-C537-414F-8773-73CAD2365FEA}" type="pres">
      <dgm:prSet presAssocID="{31845345-A932-4E26-8173-9A3F4E4D92F9}" presName="hierChild4" presStyleCnt="0"/>
      <dgm:spPr/>
    </dgm:pt>
    <dgm:pt modelId="{D11B5EB9-82B0-48B7-A9A0-F9408C5377AD}" type="pres">
      <dgm:prSet presAssocID="{E7934092-810D-401F-8013-C987C71F0499}" presName="Name37" presStyleLbl="parChTrans1D3" presStyleIdx="9" presStyleCnt="38"/>
      <dgm:spPr/>
    </dgm:pt>
    <dgm:pt modelId="{E446E19C-FA17-45A3-A5A9-71C20BC9C1EC}" type="pres">
      <dgm:prSet presAssocID="{ECFA4B78-FEB4-4D5E-98BE-2F52CFB86137}" presName="hierRoot2" presStyleCnt="0">
        <dgm:presLayoutVars>
          <dgm:hierBranch val="init"/>
        </dgm:presLayoutVars>
      </dgm:prSet>
      <dgm:spPr/>
    </dgm:pt>
    <dgm:pt modelId="{F762C810-2496-4D73-9CE0-750CD5EC59CB}" type="pres">
      <dgm:prSet presAssocID="{ECFA4B78-FEB4-4D5E-98BE-2F52CFB86137}" presName="rootComposite" presStyleCnt="0"/>
      <dgm:spPr/>
    </dgm:pt>
    <dgm:pt modelId="{E56B845D-53ED-4293-91D8-1A1D4C1FDF90}" type="pres">
      <dgm:prSet presAssocID="{ECFA4B78-FEB4-4D5E-98BE-2F52CFB86137}" presName="rootText" presStyleLbl="node3" presStyleIdx="9" presStyleCnt="38">
        <dgm:presLayoutVars>
          <dgm:chPref val="3"/>
        </dgm:presLayoutVars>
      </dgm:prSet>
      <dgm:spPr/>
    </dgm:pt>
    <dgm:pt modelId="{0683A1C6-C4A6-4A38-8CA9-3973639483C5}" type="pres">
      <dgm:prSet presAssocID="{ECFA4B78-FEB4-4D5E-98BE-2F52CFB86137}" presName="rootConnector" presStyleLbl="node3" presStyleIdx="9" presStyleCnt="38"/>
      <dgm:spPr/>
    </dgm:pt>
    <dgm:pt modelId="{C3613993-CCDB-42DC-961E-F8B0387103F4}" type="pres">
      <dgm:prSet presAssocID="{ECFA4B78-FEB4-4D5E-98BE-2F52CFB86137}" presName="hierChild4" presStyleCnt="0"/>
      <dgm:spPr/>
    </dgm:pt>
    <dgm:pt modelId="{7D0CE2F1-5B09-4778-8761-312904D5632C}" type="pres">
      <dgm:prSet presAssocID="{ECFA4B78-FEB4-4D5E-98BE-2F52CFB86137}" presName="hierChild5" presStyleCnt="0"/>
      <dgm:spPr/>
    </dgm:pt>
    <dgm:pt modelId="{5AFACAFA-4D6C-45AF-B5B0-D096203BC62A}" type="pres">
      <dgm:prSet presAssocID="{C99E60FA-CB30-4B3C-B192-7754C9ED1E0C}" presName="Name37" presStyleLbl="parChTrans1D3" presStyleIdx="10" presStyleCnt="38"/>
      <dgm:spPr/>
    </dgm:pt>
    <dgm:pt modelId="{0618BB30-E2E8-47C0-8AE7-C16EB041CCC7}" type="pres">
      <dgm:prSet presAssocID="{93CD96EF-4B4C-41A1-9C6C-791765356C50}" presName="hierRoot2" presStyleCnt="0">
        <dgm:presLayoutVars>
          <dgm:hierBranch val="init"/>
        </dgm:presLayoutVars>
      </dgm:prSet>
      <dgm:spPr/>
    </dgm:pt>
    <dgm:pt modelId="{D5BCF290-E293-4034-AD35-330DBBD7CB75}" type="pres">
      <dgm:prSet presAssocID="{93CD96EF-4B4C-41A1-9C6C-791765356C50}" presName="rootComposite" presStyleCnt="0"/>
      <dgm:spPr/>
    </dgm:pt>
    <dgm:pt modelId="{14F43811-7343-4D98-B5FA-66293965C24C}" type="pres">
      <dgm:prSet presAssocID="{93CD96EF-4B4C-41A1-9C6C-791765356C50}" presName="rootText" presStyleLbl="node3" presStyleIdx="10" presStyleCnt="38">
        <dgm:presLayoutVars>
          <dgm:chPref val="3"/>
        </dgm:presLayoutVars>
      </dgm:prSet>
      <dgm:spPr/>
    </dgm:pt>
    <dgm:pt modelId="{B682DD8E-E2AD-42CB-9B82-1BCF2FDF9A48}" type="pres">
      <dgm:prSet presAssocID="{93CD96EF-4B4C-41A1-9C6C-791765356C50}" presName="rootConnector" presStyleLbl="node3" presStyleIdx="10" presStyleCnt="38"/>
      <dgm:spPr/>
    </dgm:pt>
    <dgm:pt modelId="{1FE59039-455F-4389-8E0B-3A237117303D}" type="pres">
      <dgm:prSet presAssocID="{93CD96EF-4B4C-41A1-9C6C-791765356C50}" presName="hierChild4" presStyleCnt="0"/>
      <dgm:spPr/>
    </dgm:pt>
    <dgm:pt modelId="{506F832D-FC6D-45C0-B56C-8A64D03A1AFB}" type="pres">
      <dgm:prSet presAssocID="{93CD96EF-4B4C-41A1-9C6C-791765356C50}" presName="hierChild5" presStyleCnt="0"/>
      <dgm:spPr/>
    </dgm:pt>
    <dgm:pt modelId="{22FE3526-82E7-410F-9C0D-07FCA1CE5B11}" type="pres">
      <dgm:prSet presAssocID="{DA4079B1-930C-4A43-8A01-20A3640F1DA6}" presName="Name37" presStyleLbl="parChTrans1D3" presStyleIdx="11" presStyleCnt="38"/>
      <dgm:spPr/>
    </dgm:pt>
    <dgm:pt modelId="{12E047CC-B623-44A7-BD9B-32C915235D09}" type="pres">
      <dgm:prSet presAssocID="{E87E5F35-9D5C-4D39-8613-77085E22061E}" presName="hierRoot2" presStyleCnt="0">
        <dgm:presLayoutVars>
          <dgm:hierBranch val="init"/>
        </dgm:presLayoutVars>
      </dgm:prSet>
      <dgm:spPr/>
    </dgm:pt>
    <dgm:pt modelId="{D6A74B7C-1925-44B8-8369-E2F03141DD97}" type="pres">
      <dgm:prSet presAssocID="{E87E5F35-9D5C-4D39-8613-77085E22061E}" presName="rootComposite" presStyleCnt="0"/>
      <dgm:spPr/>
    </dgm:pt>
    <dgm:pt modelId="{9731E903-EE9A-46BB-9B55-DC43503C23AE}" type="pres">
      <dgm:prSet presAssocID="{E87E5F35-9D5C-4D39-8613-77085E22061E}" presName="rootText" presStyleLbl="node3" presStyleIdx="11" presStyleCnt="38">
        <dgm:presLayoutVars>
          <dgm:chPref val="3"/>
        </dgm:presLayoutVars>
      </dgm:prSet>
      <dgm:spPr/>
    </dgm:pt>
    <dgm:pt modelId="{EA234DBB-FDA2-4F72-B27F-46B1E91DD1F3}" type="pres">
      <dgm:prSet presAssocID="{E87E5F35-9D5C-4D39-8613-77085E22061E}" presName="rootConnector" presStyleLbl="node3" presStyleIdx="11" presStyleCnt="38"/>
      <dgm:spPr/>
    </dgm:pt>
    <dgm:pt modelId="{3C6CF5BA-3E36-4942-AAAD-167D96D7AEC0}" type="pres">
      <dgm:prSet presAssocID="{E87E5F35-9D5C-4D39-8613-77085E22061E}" presName="hierChild4" presStyleCnt="0"/>
      <dgm:spPr/>
    </dgm:pt>
    <dgm:pt modelId="{95144B79-EF94-4791-803D-0297D561F40F}" type="pres">
      <dgm:prSet presAssocID="{E87E5F35-9D5C-4D39-8613-77085E22061E}" presName="hierChild5" presStyleCnt="0"/>
      <dgm:spPr/>
    </dgm:pt>
    <dgm:pt modelId="{8A24F809-540B-4BF3-8C88-9483BC9EDE37}" type="pres">
      <dgm:prSet presAssocID="{44B415C6-DF6F-438D-81BD-D0185EA8DC97}" presName="Name37" presStyleLbl="parChTrans1D3" presStyleIdx="12" presStyleCnt="38"/>
      <dgm:spPr/>
    </dgm:pt>
    <dgm:pt modelId="{0D964C1F-BFB8-4279-99BF-E66955ECCE7F}" type="pres">
      <dgm:prSet presAssocID="{56A783D0-370C-40E8-A120-6A3EAD05440B}" presName="hierRoot2" presStyleCnt="0">
        <dgm:presLayoutVars>
          <dgm:hierBranch val="init"/>
        </dgm:presLayoutVars>
      </dgm:prSet>
      <dgm:spPr/>
    </dgm:pt>
    <dgm:pt modelId="{CBE37986-31B9-48AF-B1A3-3EE4FA7EF952}" type="pres">
      <dgm:prSet presAssocID="{56A783D0-370C-40E8-A120-6A3EAD05440B}" presName="rootComposite" presStyleCnt="0"/>
      <dgm:spPr/>
    </dgm:pt>
    <dgm:pt modelId="{13090F8C-D0AF-466E-B7F8-39DE579D85FC}" type="pres">
      <dgm:prSet presAssocID="{56A783D0-370C-40E8-A120-6A3EAD05440B}" presName="rootText" presStyleLbl="node3" presStyleIdx="12" presStyleCnt="38">
        <dgm:presLayoutVars>
          <dgm:chPref val="3"/>
        </dgm:presLayoutVars>
      </dgm:prSet>
      <dgm:spPr/>
    </dgm:pt>
    <dgm:pt modelId="{22979D37-593C-4003-A280-F9F44571E9B0}" type="pres">
      <dgm:prSet presAssocID="{56A783D0-370C-40E8-A120-6A3EAD05440B}" presName="rootConnector" presStyleLbl="node3" presStyleIdx="12" presStyleCnt="38"/>
      <dgm:spPr/>
    </dgm:pt>
    <dgm:pt modelId="{4159A586-01C1-43FD-8CA3-6DE74849AB11}" type="pres">
      <dgm:prSet presAssocID="{56A783D0-370C-40E8-A120-6A3EAD05440B}" presName="hierChild4" presStyleCnt="0"/>
      <dgm:spPr/>
    </dgm:pt>
    <dgm:pt modelId="{B1FFD321-979E-4F62-B5DA-6EC268F2D844}" type="pres">
      <dgm:prSet presAssocID="{56A783D0-370C-40E8-A120-6A3EAD05440B}" presName="hierChild5" presStyleCnt="0"/>
      <dgm:spPr/>
    </dgm:pt>
    <dgm:pt modelId="{6F13CE4B-7F9A-4C40-AC3B-E319C46CE8A4}" type="pres">
      <dgm:prSet presAssocID="{D1E2C345-44FE-413F-A287-3EF55395F324}" presName="Name37" presStyleLbl="parChTrans1D3" presStyleIdx="13" presStyleCnt="38"/>
      <dgm:spPr/>
    </dgm:pt>
    <dgm:pt modelId="{A65C8FA0-25CB-4F95-BC3A-B8A5053C55E4}" type="pres">
      <dgm:prSet presAssocID="{D69BFF24-47A6-4F72-8D34-964105E60363}" presName="hierRoot2" presStyleCnt="0">
        <dgm:presLayoutVars>
          <dgm:hierBranch val="init"/>
        </dgm:presLayoutVars>
      </dgm:prSet>
      <dgm:spPr/>
    </dgm:pt>
    <dgm:pt modelId="{CA91075E-2507-44CE-AAAF-988B7400545D}" type="pres">
      <dgm:prSet presAssocID="{D69BFF24-47A6-4F72-8D34-964105E60363}" presName="rootComposite" presStyleCnt="0"/>
      <dgm:spPr/>
    </dgm:pt>
    <dgm:pt modelId="{2C3142EC-181C-4FCD-93A5-B7576E91163C}" type="pres">
      <dgm:prSet presAssocID="{D69BFF24-47A6-4F72-8D34-964105E60363}" presName="rootText" presStyleLbl="node3" presStyleIdx="13" presStyleCnt="38">
        <dgm:presLayoutVars>
          <dgm:chPref val="3"/>
        </dgm:presLayoutVars>
      </dgm:prSet>
      <dgm:spPr/>
    </dgm:pt>
    <dgm:pt modelId="{D12EAE2F-87E4-45A4-8193-DC47F1702D18}" type="pres">
      <dgm:prSet presAssocID="{D69BFF24-47A6-4F72-8D34-964105E60363}" presName="rootConnector" presStyleLbl="node3" presStyleIdx="13" presStyleCnt="38"/>
      <dgm:spPr/>
    </dgm:pt>
    <dgm:pt modelId="{250B703F-1E75-4F2D-84F0-446794BF78A0}" type="pres">
      <dgm:prSet presAssocID="{D69BFF24-47A6-4F72-8D34-964105E60363}" presName="hierChild4" presStyleCnt="0"/>
      <dgm:spPr/>
    </dgm:pt>
    <dgm:pt modelId="{2F6FBAA6-EA1B-4AF7-8D4D-8EEAB82F729A}" type="pres">
      <dgm:prSet presAssocID="{D69BFF24-47A6-4F72-8D34-964105E60363}" presName="hierChild5" presStyleCnt="0"/>
      <dgm:spPr/>
    </dgm:pt>
    <dgm:pt modelId="{0D74D925-F3C4-4927-BF9E-DA8941E03579}" type="pres">
      <dgm:prSet presAssocID="{31845345-A932-4E26-8173-9A3F4E4D92F9}" presName="hierChild5" presStyleCnt="0"/>
      <dgm:spPr/>
    </dgm:pt>
    <dgm:pt modelId="{1CC2970C-8E31-4F9A-94C9-5A020D71B21C}" type="pres">
      <dgm:prSet presAssocID="{A965D272-B113-41F7-A66D-7F5A91E8850F}" presName="Name37" presStyleLbl="parChTrans1D2" presStyleIdx="4" presStyleCnt="10"/>
      <dgm:spPr/>
    </dgm:pt>
    <dgm:pt modelId="{2959BD0D-0078-475F-B684-E7F857C1E8DA}" type="pres">
      <dgm:prSet presAssocID="{6F209F16-9FDA-4582-9C32-0D91E1AC8AE3}" presName="hierRoot2" presStyleCnt="0">
        <dgm:presLayoutVars>
          <dgm:hierBranch val="init"/>
        </dgm:presLayoutVars>
      </dgm:prSet>
      <dgm:spPr/>
    </dgm:pt>
    <dgm:pt modelId="{63111D67-3DAA-4778-9D0D-F64E2277FF4F}" type="pres">
      <dgm:prSet presAssocID="{6F209F16-9FDA-4582-9C32-0D91E1AC8AE3}" presName="rootComposite" presStyleCnt="0"/>
      <dgm:spPr/>
    </dgm:pt>
    <dgm:pt modelId="{BC6E2C2D-0D20-4430-A175-747347604894}" type="pres">
      <dgm:prSet presAssocID="{6F209F16-9FDA-4582-9C32-0D91E1AC8AE3}" presName="rootText" presStyleLbl="node2" presStyleIdx="4" presStyleCnt="10">
        <dgm:presLayoutVars>
          <dgm:chPref val="3"/>
        </dgm:presLayoutVars>
      </dgm:prSet>
      <dgm:spPr/>
    </dgm:pt>
    <dgm:pt modelId="{1FF11625-CA8E-46FE-8920-005F0526F33F}" type="pres">
      <dgm:prSet presAssocID="{6F209F16-9FDA-4582-9C32-0D91E1AC8AE3}" presName="rootConnector" presStyleLbl="node2" presStyleIdx="4" presStyleCnt="10"/>
      <dgm:spPr/>
    </dgm:pt>
    <dgm:pt modelId="{5312E818-9D46-4FF6-B856-A509BFB9C924}" type="pres">
      <dgm:prSet presAssocID="{6F209F16-9FDA-4582-9C32-0D91E1AC8AE3}" presName="hierChild4" presStyleCnt="0"/>
      <dgm:spPr/>
    </dgm:pt>
    <dgm:pt modelId="{030DF0BE-0282-49D1-A089-C86B5A8F82B4}" type="pres">
      <dgm:prSet presAssocID="{D2212832-8D65-4F24-8D9D-AB761B67A6FE}" presName="Name37" presStyleLbl="parChTrans1D3" presStyleIdx="14" presStyleCnt="38"/>
      <dgm:spPr/>
    </dgm:pt>
    <dgm:pt modelId="{2E6671F9-15C7-4750-854C-9011A7824CC4}" type="pres">
      <dgm:prSet presAssocID="{FACF0369-B526-4C39-827F-98BECABD64B8}" presName="hierRoot2" presStyleCnt="0">
        <dgm:presLayoutVars>
          <dgm:hierBranch val="init"/>
        </dgm:presLayoutVars>
      </dgm:prSet>
      <dgm:spPr/>
    </dgm:pt>
    <dgm:pt modelId="{8238930D-F0F6-47ED-93FD-28F20CF54246}" type="pres">
      <dgm:prSet presAssocID="{FACF0369-B526-4C39-827F-98BECABD64B8}" presName="rootComposite" presStyleCnt="0"/>
      <dgm:spPr/>
    </dgm:pt>
    <dgm:pt modelId="{1CC73598-8B71-42F2-883E-FE5104F79816}" type="pres">
      <dgm:prSet presAssocID="{FACF0369-B526-4C39-827F-98BECABD64B8}" presName="rootText" presStyleLbl="node3" presStyleIdx="14" presStyleCnt="38">
        <dgm:presLayoutVars>
          <dgm:chPref val="3"/>
        </dgm:presLayoutVars>
      </dgm:prSet>
      <dgm:spPr/>
    </dgm:pt>
    <dgm:pt modelId="{4FF98782-6296-42E2-98F0-6E8AD4185B6C}" type="pres">
      <dgm:prSet presAssocID="{FACF0369-B526-4C39-827F-98BECABD64B8}" presName="rootConnector" presStyleLbl="node3" presStyleIdx="14" presStyleCnt="38"/>
      <dgm:spPr/>
    </dgm:pt>
    <dgm:pt modelId="{D6BE924C-089D-4A3C-B9E4-E3B0F70CEDB8}" type="pres">
      <dgm:prSet presAssocID="{FACF0369-B526-4C39-827F-98BECABD64B8}" presName="hierChild4" presStyleCnt="0"/>
      <dgm:spPr/>
    </dgm:pt>
    <dgm:pt modelId="{17EB754D-AA0E-4EBA-8E52-0F63C2B05234}" type="pres">
      <dgm:prSet presAssocID="{FACF0369-B526-4C39-827F-98BECABD64B8}" presName="hierChild5" presStyleCnt="0"/>
      <dgm:spPr/>
    </dgm:pt>
    <dgm:pt modelId="{8BBD4918-6125-43CE-92DA-5764FE742D21}" type="pres">
      <dgm:prSet presAssocID="{C77A4777-F482-4F3F-83ED-AA2F79534E51}" presName="Name37" presStyleLbl="parChTrans1D3" presStyleIdx="15" presStyleCnt="38"/>
      <dgm:spPr/>
    </dgm:pt>
    <dgm:pt modelId="{85270E83-D670-4334-84C7-325AB419CC9F}" type="pres">
      <dgm:prSet presAssocID="{CC3AA271-C12A-4656-8244-1C7FA1A7D380}" presName="hierRoot2" presStyleCnt="0">
        <dgm:presLayoutVars>
          <dgm:hierBranch val="init"/>
        </dgm:presLayoutVars>
      </dgm:prSet>
      <dgm:spPr/>
    </dgm:pt>
    <dgm:pt modelId="{497F53BB-E9C4-46AF-9394-25E07FC4DCF9}" type="pres">
      <dgm:prSet presAssocID="{CC3AA271-C12A-4656-8244-1C7FA1A7D380}" presName="rootComposite" presStyleCnt="0"/>
      <dgm:spPr/>
    </dgm:pt>
    <dgm:pt modelId="{6853C43D-5350-4DA1-B1CD-C6857A38FB72}" type="pres">
      <dgm:prSet presAssocID="{CC3AA271-C12A-4656-8244-1C7FA1A7D380}" presName="rootText" presStyleLbl="node3" presStyleIdx="15" presStyleCnt="38">
        <dgm:presLayoutVars>
          <dgm:chPref val="3"/>
        </dgm:presLayoutVars>
      </dgm:prSet>
      <dgm:spPr/>
    </dgm:pt>
    <dgm:pt modelId="{CA4CBA98-3050-4046-AB48-1C9B4E065915}" type="pres">
      <dgm:prSet presAssocID="{CC3AA271-C12A-4656-8244-1C7FA1A7D380}" presName="rootConnector" presStyleLbl="node3" presStyleIdx="15" presStyleCnt="38"/>
      <dgm:spPr/>
    </dgm:pt>
    <dgm:pt modelId="{DC053A62-0627-4D25-9FE7-CC9227A60FBA}" type="pres">
      <dgm:prSet presAssocID="{CC3AA271-C12A-4656-8244-1C7FA1A7D380}" presName="hierChild4" presStyleCnt="0"/>
      <dgm:spPr/>
    </dgm:pt>
    <dgm:pt modelId="{6AABE77C-B4AA-47A4-83C3-57DA9AC41814}" type="pres">
      <dgm:prSet presAssocID="{CC3AA271-C12A-4656-8244-1C7FA1A7D380}" presName="hierChild5" presStyleCnt="0"/>
      <dgm:spPr/>
    </dgm:pt>
    <dgm:pt modelId="{1F169186-913B-4BD2-969C-F5E191A04062}" type="pres">
      <dgm:prSet presAssocID="{9ECA2869-7B70-4A05-B4F8-1B29C164E083}" presName="Name37" presStyleLbl="parChTrans1D3" presStyleIdx="16" presStyleCnt="38"/>
      <dgm:spPr/>
    </dgm:pt>
    <dgm:pt modelId="{B6DB6BD9-7EFB-46D1-98C0-7E853956D222}" type="pres">
      <dgm:prSet presAssocID="{9CACFE7B-2994-46DC-92A9-060B7713AD9E}" presName="hierRoot2" presStyleCnt="0">
        <dgm:presLayoutVars>
          <dgm:hierBranch val="init"/>
        </dgm:presLayoutVars>
      </dgm:prSet>
      <dgm:spPr/>
    </dgm:pt>
    <dgm:pt modelId="{2B5F9CEC-06FA-49A5-B15B-BB6034D9D093}" type="pres">
      <dgm:prSet presAssocID="{9CACFE7B-2994-46DC-92A9-060B7713AD9E}" presName="rootComposite" presStyleCnt="0"/>
      <dgm:spPr/>
    </dgm:pt>
    <dgm:pt modelId="{060983F5-375A-4827-AE1E-E724CEF0DB04}" type="pres">
      <dgm:prSet presAssocID="{9CACFE7B-2994-46DC-92A9-060B7713AD9E}" presName="rootText" presStyleLbl="node3" presStyleIdx="16" presStyleCnt="38">
        <dgm:presLayoutVars>
          <dgm:chPref val="3"/>
        </dgm:presLayoutVars>
      </dgm:prSet>
      <dgm:spPr/>
    </dgm:pt>
    <dgm:pt modelId="{4EAB7739-21D1-4CC4-960E-2C767B06DA21}" type="pres">
      <dgm:prSet presAssocID="{9CACFE7B-2994-46DC-92A9-060B7713AD9E}" presName="rootConnector" presStyleLbl="node3" presStyleIdx="16" presStyleCnt="38"/>
      <dgm:spPr/>
    </dgm:pt>
    <dgm:pt modelId="{E991E9A1-01C1-4E6C-B6C9-BF168D31542F}" type="pres">
      <dgm:prSet presAssocID="{9CACFE7B-2994-46DC-92A9-060B7713AD9E}" presName="hierChild4" presStyleCnt="0"/>
      <dgm:spPr/>
    </dgm:pt>
    <dgm:pt modelId="{11ACF890-09C2-440A-80EB-8B7F9FA19498}" type="pres">
      <dgm:prSet presAssocID="{9CACFE7B-2994-46DC-92A9-060B7713AD9E}" presName="hierChild5" presStyleCnt="0"/>
      <dgm:spPr/>
    </dgm:pt>
    <dgm:pt modelId="{AC698014-44D1-4326-88CC-679AED160227}" type="pres">
      <dgm:prSet presAssocID="{54A3DACA-DAEC-47BF-A398-6E0D1F2AA4DE}" presName="Name37" presStyleLbl="parChTrans1D3" presStyleIdx="17" presStyleCnt="38"/>
      <dgm:spPr/>
    </dgm:pt>
    <dgm:pt modelId="{2C9E3D16-8351-4E4B-BE52-D19DD6223416}" type="pres">
      <dgm:prSet presAssocID="{AEF66C55-333E-47F3-874A-0A084ABAE025}" presName="hierRoot2" presStyleCnt="0">
        <dgm:presLayoutVars>
          <dgm:hierBranch val="init"/>
        </dgm:presLayoutVars>
      </dgm:prSet>
      <dgm:spPr/>
    </dgm:pt>
    <dgm:pt modelId="{6AB0AB2D-C0E8-4C1B-9B56-9176C5BDB1CA}" type="pres">
      <dgm:prSet presAssocID="{AEF66C55-333E-47F3-874A-0A084ABAE025}" presName="rootComposite" presStyleCnt="0"/>
      <dgm:spPr/>
    </dgm:pt>
    <dgm:pt modelId="{80270F83-65E9-4BFD-966E-00BBE59C665C}" type="pres">
      <dgm:prSet presAssocID="{AEF66C55-333E-47F3-874A-0A084ABAE025}" presName="rootText" presStyleLbl="node3" presStyleIdx="17" presStyleCnt="38">
        <dgm:presLayoutVars>
          <dgm:chPref val="3"/>
        </dgm:presLayoutVars>
      </dgm:prSet>
      <dgm:spPr/>
    </dgm:pt>
    <dgm:pt modelId="{6BDEE4DF-739B-40F4-A061-849455FA87B6}" type="pres">
      <dgm:prSet presAssocID="{AEF66C55-333E-47F3-874A-0A084ABAE025}" presName="rootConnector" presStyleLbl="node3" presStyleIdx="17" presStyleCnt="38"/>
      <dgm:spPr/>
    </dgm:pt>
    <dgm:pt modelId="{7DB1CA32-834B-447B-9B83-EDFEE86A9E85}" type="pres">
      <dgm:prSet presAssocID="{AEF66C55-333E-47F3-874A-0A084ABAE025}" presName="hierChild4" presStyleCnt="0"/>
      <dgm:spPr/>
    </dgm:pt>
    <dgm:pt modelId="{ED220B20-5706-4C4F-807C-EB9EDD3573CD}" type="pres">
      <dgm:prSet presAssocID="{AEF66C55-333E-47F3-874A-0A084ABAE025}" presName="hierChild5" presStyleCnt="0"/>
      <dgm:spPr/>
    </dgm:pt>
    <dgm:pt modelId="{3A200E62-C4E2-4D24-A8E6-2066BBF10B52}" type="pres">
      <dgm:prSet presAssocID="{8F5765D2-A891-4B54-99D3-7894CF5D060D}" presName="Name37" presStyleLbl="parChTrans1D3" presStyleIdx="18" presStyleCnt="38"/>
      <dgm:spPr/>
    </dgm:pt>
    <dgm:pt modelId="{F2FF1A87-7050-4FC8-BCD6-491AC6207634}" type="pres">
      <dgm:prSet presAssocID="{A0C9C817-542D-44DE-8E6F-26DD445EBC02}" presName="hierRoot2" presStyleCnt="0">
        <dgm:presLayoutVars>
          <dgm:hierBranch val="init"/>
        </dgm:presLayoutVars>
      </dgm:prSet>
      <dgm:spPr/>
    </dgm:pt>
    <dgm:pt modelId="{3C14959A-92F7-4EA1-B838-955EED0CE88E}" type="pres">
      <dgm:prSet presAssocID="{A0C9C817-542D-44DE-8E6F-26DD445EBC02}" presName="rootComposite" presStyleCnt="0"/>
      <dgm:spPr/>
    </dgm:pt>
    <dgm:pt modelId="{EC2879BB-8A2F-4F95-8170-2AD3D06829D4}" type="pres">
      <dgm:prSet presAssocID="{A0C9C817-542D-44DE-8E6F-26DD445EBC02}" presName="rootText" presStyleLbl="node3" presStyleIdx="18" presStyleCnt="38">
        <dgm:presLayoutVars>
          <dgm:chPref val="3"/>
        </dgm:presLayoutVars>
      </dgm:prSet>
      <dgm:spPr/>
    </dgm:pt>
    <dgm:pt modelId="{9E58A149-1B58-450E-893D-FD4C109F1D9E}" type="pres">
      <dgm:prSet presAssocID="{A0C9C817-542D-44DE-8E6F-26DD445EBC02}" presName="rootConnector" presStyleLbl="node3" presStyleIdx="18" presStyleCnt="38"/>
      <dgm:spPr/>
    </dgm:pt>
    <dgm:pt modelId="{E9F5F01B-932C-4A13-BB18-0C151F03E086}" type="pres">
      <dgm:prSet presAssocID="{A0C9C817-542D-44DE-8E6F-26DD445EBC02}" presName="hierChild4" presStyleCnt="0"/>
      <dgm:spPr/>
    </dgm:pt>
    <dgm:pt modelId="{38055120-5683-4EFF-ADF7-A466801A7935}" type="pres">
      <dgm:prSet presAssocID="{A0C9C817-542D-44DE-8E6F-26DD445EBC02}" presName="hierChild5" presStyleCnt="0"/>
      <dgm:spPr/>
    </dgm:pt>
    <dgm:pt modelId="{E6C3FB13-599A-42D4-975B-2098676AB726}" type="pres">
      <dgm:prSet presAssocID="{5333D219-9995-4F94-A0F1-12F51CF3CC45}" presName="Name37" presStyleLbl="parChTrans1D3" presStyleIdx="19" presStyleCnt="38"/>
      <dgm:spPr/>
    </dgm:pt>
    <dgm:pt modelId="{5F0D3A10-A368-4675-ADB1-66B3BD4CCA89}" type="pres">
      <dgm:prSet presAssocID="{B024D003-C5B6-490B-9645-91DCFA4F8556}" presName="hierRoot2" presStyleCnt="0">
        <dgm:presLayoutVars>
          <dgm:hierBranch val="init"/>
        </dgm:presLayoutVars>
      </dgm:prSet>
      <dgm:spPr/>
    </dgm:pt>
    <dgm:pt modelId="{804234A4-869F-447D-8476-E1F15FC3E9A3}" type="pres">
      <dgm:prSet presAssocID="{B024D003-C5B6-490B-9645-91DCFA4F8556}" presName="rootComposite" presStyleCnt="0"/>
      <dgm:spPr/>
    </dgm:pt>
    <dgm:pt modelId="{6C76DC36-7E87-485A-8780-6E50E05D7147}" type="pres">
      <dgm:prSet presAssocID="{B024D003-C5B6-490B-9645-91DCFA4F8556}" presName="rootText" presStyleLbl="node3" presStyleIdx="19" presStyleCnt="38">
        <dgm:presLayoutVars>
          <dgm:chPref val="3"/>
        </dgm:presLayoutVars>
      </dgm:prSet>
      <dgm:spPr/>
    </dgm:pt>
    <dgm:pt modelId="{722C8B21-2D24-4C67-9CDA-9C13A82B2AC7}" type="pres">
      <dgm:prSet presAssocID="{B024D003-C5B6-490B-9645-91DCFA4F8556}" presName="rootConnector" presStyleLbl="node3" presStyleIdx="19" presStyleCnt="38"/>
      <dgm:spPr/>
    </dgm:pt>
    <dgm:pt modelId="{58A64669-7B62-4FED-BF4D-6AFE39BB7CAE}" type="pres">
      <dgm:prSet presAssocID="{B024D003-C5B6-490B-9645-91DCFA4F8556}" presName="hierChild4" presStyleCnt="0"/>
      <dgm:spPr/>
    </dgm:pt>
    <dgm:pt modelId="{F9333D1F-225C-4AF3-88BB-D3D8C689FD95}" type="pres">
      <dgm:prSet presAssocID="{B024D003-C5B6-490B-9645-91DCFA4F8556}" presName="hierChild5" presStyleCnt="0"/>
      <dgm:spPr/>
    </dgm:pt>
    <dgm:pt modelId="{0A6C0F41-B9F2-47D9-B9D7-883DCA02C015}" type="pres">
      <dgm:prSet presAssocID="{6F209F16-9FDA-4582-9C32-0D91E1AC8AE3}" presName="hierChild5" presStyleCnt="0"/>
      <dgm:spPr/>
    </dgm:pt>
    <dgm:pt modelId="{CAF324E6-C8A3-4CC2-B5B8-6D18E5ABC30A}" type="pres">
      <dgm:prSet presAssocID="{6E81EB99-A9AB-4F76-9618-E817156813D8}" presName="Name37" presStyleLbl="parChTrans1D2" presStyleIdx="5" presStyleCnt="10"/>
      <dgm:spPr/>
    </dgm:pt>
    <dgm:pt modelId="{42DF2730-F241-43E4-920F-175B48E6EBA9}" type="pres">
      <dgm:prSet presAssocID="{715B146D-1C0E-4674-B6FC-CAA3CB5B71AA}" presName="hierRoot2" presStyleCnt="0">
        <dgm:presLayoutVars>
          <dgm:hierBranch val="init"/>
        </dgm:presLayoutVars>
      </dgm:prSet>
      <dgm:spPr/>
    </dgm:pt>
    <dgm:pt modelId="{172BA297-3F3A-4592-91B9-6D7BEBE5A6E5}" type="pres">
      <dgm:prSet presAssocID="{715B146D-1C0E-4674-B6FC-CAA3CB5B71AA}" presName="rootComposite" presStyleCnt="0"/>
      <dgm:spPr/>
    </dgm:pt>
    <dgm:pt modelId="{DF50BB33-D566-49EF-88A5-C934974E1954}" type="pres">
      <dgm:prSet presAssocID="{715B146D-1C0E-4674-B6FC-CAA3CB5B71AA}" presName="rootText" presStyleLbl="node2" presStyleIdx="5" presStyleCnt="10">
        <dgm:presLayoutVars>
          <dgm:chPref val="3"/>
        </dgm:presLayoutVars>
      </dgm:prSet>
      <dgm:spPr/>
    </dgm:pt>
    <dgm:pt modelId="{A7BA17DF-E037-4BD7-9E77-58F618E96D04}" type="pres">
      <dgm:prSet presAssocID="{715B146D-1C0E-4674-B6FC-CAA3CB5B71AA}" presName="rootConnector" presStyleLbl="node2" presStyleIdx="5" presStyleCnt="10"/>
      <dgm:spPr/>
    </dgm:pt>
    <dgm:pt modelId="{B3CE7251-63D7-4B41-B56C-2D0C14ACC9F6}" type="pres">
      <dgm:prSet presAssocID="{715B146D-1C0E-4674-B6FC-CAA3CB5B71AA}" presName="hierChild4" presStyleCnt="0"/>
      <dgm:spPr/>
    </dgm:pt>
    <dgm:pt modelId="{A664A795-1667-4F8D-81F6-BF2A79147780}" type="pres">
      <dgm:prSet presAssocID="{816808F4-9030-4C29-8E48-968BD7EABC0D}" presName="Name37" presStyleLbl="parChTrans1D3" presStyleIdx="20" presStyleCnt="38"/>
      <dgm:spPr/>
    </dgm:pt>
    <dgm:pt modelId="{8C89D13F-37CB-4000-B9B5-F7C1E4476282}" type="pres">
      <dgm:prSet presAssocID="{75E014C8-4AEE-4DA6-BEFA-E9CDD9F76836}" presName="hierRoot2" presStyleCnt="0">
        <dgm:presLayoutVars>
          <dgm:hierBranch val="init"/>
        </dgm:presLayoutVars>
      </dgm:prSet>
      <dgm:spPr/>
    </dgm:pt>
    <dgm:pt modelId="{339F3E52-DE5F-451B-ADA2-85D05DA37A42}" type="pres">
      <dgm:prSet presAssocID="{75E014C8-4AEE-4DA6-BEFA-E9CDD9F76836}" presName="rootComposite" presStyleCnt="0"/>
      <dgm:spPr/>
    </dgm:pt>
    <dgm:pt modelId="{51546FB8-D808-4C0B-BB0E-C0C0E2686B5D}" type="pres">
      <dgm:prSet presAssocID="{75E014C8-4AEE-4DA6-BEFA-E9CDD9F76836}" presName="rootText" presStyleLbl="node3" presStyleIdx="20" presStyleCnt="38">
        <dgm:presLayoutVars>
          <dgm:chPref val="3"/>
        </dgm:presLayoutVars>
      </dgm:prSet>
      <dgm:spPr/>
    </dgm:pt>
    <dgm:pt modelId="{9DF07AA9-0725-4F07-9853-840A99F48247}" type="pres">
      <dgm:prSet presAssocID="{75E014C8-4AEE-4DA6-BEFA-E9CDD9F76836}" presName="rootConnector" presStyleLbl="node3" presStyleIdx="20" presStyleCnt="38"/>
      <dgm:spPr/>
    </dgm:pt>
    <dgm:pt modelId="{C7348A04-C908-4A0D-BEF2-804CC54641A8}" type="pres">
      <dgm:prSet presAssocID="{75E014C8-4AEE-4DA6-BEFA-E9CDD9F76836}" presName="hierChild4" presStyleCnt="0"/>
      <dgm:spPr/>
    </dgm:pt>
    <dgm:pt modelId="{D3CBA1A5-F776-4CB1-BF65-68A2D100716F}" type="pres">
      <dgm:prSet presAssocID="{75E014C8-4AEE-4DA6-BEFA-E9CDD9F76836}" presName="hierChild5" presStyleCnt="0"/>
      <dgm:spPr/>
    </dgm:pt>
    <dgm:pt modelId="{6CD3BB9B-20C7-404C-BD1A-69E42BC72964}" type="pres">
      <dgm:prSet presAssocID="{17A31709-45FD-4517-A8F5-A0D17EA49A19}" presName="Name37" presStyleLbl="parChTrans1D3" presStyleIdx="21" presStyleCnt="38"/>
      <dgm:spPr/>
    </dgm:pt>
    <dgm:pt modelId="{C853492C-8879-4274-810F-B7934A774FBC}" type="pres">
      <dgm:prSet presAssocID="{587B51D9-8665-461E-9871-E942EAC5D4CA}" presName="hierRoot2" presStyleCnt="0">
        <dgm:presLayoutVars>
          <dgm:hierBranch val="init"/>
        </dgm:presLayoutVars>
      </dgm:prSet>
      <dgm:spPr/>
    </dgm:pt>
    <dgm:pt modelId="{56E44BA8-C1E6-4090-9D5A-67885E642825}" type="pres">
      <dgm:prSet presAssocID="{587B51D9-8665-461E-9871-E942EAC5D4CA}" presName="rootComposite" presStyleCnt="0"/>
      <dgm:spPr/>
    </dgm:pt>
    <dgm:pt modelId="{2E916C30-E5C1-46BB-A008-0CADD3FC9818}" type="pres">
      <dgm:prSet presAssocID="{587B51D9-8665-461E-9871-E942EAC5D4CA}" presName="rootText" presStyleLbl="node3" presStyleIdx="21" presStyleCnt="38">
        <dgm:presLayoutVars>
          <dgm:chPref val="3"/>
        </dgm:presLayoutVars>
      </dgm:prSet>
      <dgm:spPr/>
    </dgm:pt>
    <dgm:pt modelId="{F8DB15CE-4093-46E4-A0D7-14868A6865F6}" type="pres">
      <dgm:prSet presAssocID="{587B51D9-8665-461E-9871-E942EAC5D4CA}" presName="rootConnector" presStyleLbl="node3" presStyleIdx="21" presStyleCnt="38"/>
      <dgm:spPr/>
    </dgm:pt>
    <dgm:pt modelId="{E3B26E29-A79F-4B40-A40C-A7A9969C608E}" type="pres">
      <dgm:prSet presAssocID="{587B51D9-8665-461E-9871-E942EAC5D4CA}" presName="hierChild4" presStyleCnt="0"/>
      <dgm:spPr/>
    </dgm:pt>
    <dgm:pt modelId="{A3063BFA-08C1-49D0-97FE-E7ADDA1E50EA}" type="pres">
      <dgm:prSet presAssocID="{587B51D9-8665-461E-9871-E942EAC5D4CA}" presName="hierChild5" presStyleCnt="0"/>
      <dgm:spPr/>
    </dgm:pt>
    <dgm:pt modelId="{4E6CCF93-A485-425E-B10F-2C4EDB22A61A}" type="pres">
      <dgm:prSet presAssocID="{DE2633B6-E051-48FA-9D6A-785C9F6E821F}" presName="Name37" presStyleLbl="parChTrans1D3" presStyleIdx="22" presStyleCnt="38"/>
      <dgm:spPr/>
    </dgm:pt>
    <dgm:pt modelId="{AD925473-2577-4640-8A78-A61B11CA9AEC}" type="pres">
      <dgm:prSet presAssocID="{2B411BDE-3D2C-427E-A49A-24318FCE51D8}" presName="hierRoot2" presStyleCnt="0">
        <dgm:presLayoutVars>
          <dgm:hierBranch val="init"/>
        </dgm:presLayoutVars>
      </dgm:prSet>
      <dgm:spPr/>
    </dgm:pt>
    <dgm:pt modelId="{49067679-5218-4DA9-A91F-FDF0A2A1C8C8}" type="pres">
      <dgm:prSet presAssocID="{2B411BDE-3D2C-427E-A49A-24318FCE51D8}" presName="rootComposite" presStyleCnt="0"/>
      <dgm:spPr/>
    </dgm:pt>
    <dgm:pt modelId="{E770EDAD-EC72-4235-8DCA-E3C8EBC13F93}" type="pres">
      <dgm:prSet presAssocID="{2B411BDE-3D2C-427E-A49A-24318FCE51D8}" presName="rootText" presStyleLbl="node3" presStyleIdx="22" presStyleCnt="38">
        <dgm:presLayoutVars>
          <dgm:chPref val="3"/>
        </dgm:presLayoutVars>
      </dgm:prSet>
      <dgm:spPr/>
    </dgm:pt>
    <dgm:pt modelId="{64F3EDF5-4A9E-44EF-B58F-F3FEAAC06336}" type="pres">
      <dgm:prSet presAssocID="{2B411BDE-3D2C-427E-A49A-24318FCE51D8}" presName="rootConnector" presStyleLbl="node3" presStyleIdx="22" presStyleCnt="38"/>
      <dgm:spPr/>
    </dgm:pt>
    <dgm:pt modelId="{B4A2463C-D26B-4161-801B-14BCC4E41DA9}" type="pres">
      <dgm:prSet presAssocID="{2B411BDE-3D2C-427E-A49A-24318FCE51D8}" presName="hierChild4" presStyleCnt="0"/>
      <dgm:spPr/>
    </dgm:pt>
    <dgm:pt modelId="{6154339E-198F-4F78-902E-EBE8BFC2AB2A}" type="pres">
      <dgm:prSet presAssocID="{2B411BDE-3D2C-427E-A49A-24318FCE51D8}" presName="hierChild5" presStyleCnt="0"/>
      <dgm:spPr/>
    </dgm:pt>
    <dgm:pt modelId="{0908C3DF-1AB0-4EE3-B52A-3C5F0E8C6C8D}" type="pres">
      <dgm:prSet presAssocID="{F0DD623F-0469-49B2-A994-4A8E550588C8}" presName="Name37" presStyleLbl="parChTrans1D3" presStyleIdx="23" presStyleCnt="38"/>
      <dgm:spPr/>
    </dgm:pt>
    <dgm:pt modelId="{8421B985-6E23-417B-8388-3BD470541613}" type="pres">
      <dgm:prSet presAssocID="{DFD75B33-AE84-4D06-A695-C63A5A9C2125}" presName="hierRoot2" presStyleCnt="0">
        <dgm:presLayoutVars>
          <dgm:hierBranch val="init"/>
        </dgm:presLayoutVars>
      </dgm:prSet>
      <dgm:spPr/>
    </dgm:pt>
    <dgm:pt modelId="{7F252413-3B6F-4188-BAA8-244AB421AD1A}" type="pres">
      <dgm:prSet presAssocID="{DFD75B33-AE84-4D06-A695-C63A5A9C2125}" presName="rootComposite" presStyleCnt="0"/>
      <dgm:spPr/>
    </dgm:pt>
    <dgm:pt modelId="{3B15F09C-3DD2-411F-B9DE-01D5AB1D67F5}" type="pres">
      <dgm:prSet presAssocID="{DFD75B33-AE84-4D06-A695-C63A5A9C2125}" presName="rootText" presStyleLbl="node3" presStyleIdx="23" presStyleCnt="38">
        <dgm:presLayoutVars>
          <dgm:chPref val="3"/>
        </dgm:presLayoutVars>
      </dgm:prSet>
      <dgm:spPr/>
    </dgm:pt>
    <dgm:pt modelId="{6BE03D53-DF42-424B-BDBC-FD86ECF33D49}" type="pres">
      <dgm:prSet presAssocID="{DFD75B33-AE84-4D06-A695-C63A5A9C2125}" presName="rootConnector" presStyleLbl="node3" presStyleIdx="23" presStyleCnt="38"/>
      <dgm:spPr/>
    </dgm:pt>
    <dgm:pt modelId="{3A42506D-9F06-43F6-BB22-F5FC3AB04621}" type="pres">
      <dgm:prSet presAssocID="{DFD75B33-AE84-4D06-A695-C63A5A9C2125}" presName="hierChild4" presStyleCnt="0"/>
      <dgm:spPr/>
    </dgm:pt>
    <dgm:pt modelId="{3FA1F5EA-8226-4CC2-9C5A-DBE7C309EDEA}" type="pres">
      <dgm:prSet presAssocID="{DFD75B33-AE84-4D06-A695-C63A5A9C2125}" presName="hierChild5" presStyleCnt="0"/>
      <dgm:spPr/>
    </dgm:pt>
    <dgm:pt modelId="{AAD87625-73D8-4189-8280-6B259FE23800}" type="pres">
      <dgm:prSet presAssocID="{4E6A677E-223B-4531-8F15-00FF2B20F264}" presName="Name37" presStyleLbl="parChTrans1D3" presStyleIdx="24" presStyleCnt="38"/>
      <dgm:spPr/>
    </dgm:pt>
    <dgm:pt modelId="{D98292CC-BDED-4D8F-B64F-9B4060B36352}" type="pres">
      <dgm:prSet presAssocID="{05233005-9151-412E-86D6-C96D3B1DB1F4}" presName="hierRoot2" presStyleCnt="0">
        <dgm:presLayoutVars>
          <dgm:hierBranch val="init"/>
        </dgm:presLayoutVars>
      </dgm:prSet>
      <dgm:spPr/>
    </dgm:pt>
    <dgm:pt modelId="{E6A66532-E75E-430A-B009-5B98A3B31B1E}" type="pres">
      <dgm:prSet presAssocID="{05233005-9151-412E-86D6-C96D3B1DB1F4}" presName="rootComposite" presStyleCnt="0"/>
      <dgm:spPr/>
    </dgm:pt>
    <dgm:pt modelId="{7EF32E53-013A-494C-BDF0-0442D1F1F714}" type="pres">
      <dgm:prSet presAssocID="{05233005-9151-412E-86D6-C96D3B1DB1F4}" presName="rootText" presStyleLbl="node3" presStyleIdx="24" presStyleCnt="38">
        <dgm:presLayoutVars>
          <dgm:chPref val="3"/>
        </dgm:presLayoutVars>
      </dgm:prSet>
      <dgm:spPr/>
    </dgm:pt>
    <dgm:pt modelId="{9CB837B3-71F6-48FA-9BFB-3FA3924924D8}" type="pres">
      <dgm:prSet presAssocID="{05233005-9151-412E-86D6-C96D3B1DB1F4}" presName="rootConnector" presStyleLbl="node3" presStyleIdx="24" presStyleCnt="38"/>
      <dgm:spPr/>
    </dgm:pt>
    <dgm:pt modelId="{D27E1598-CF29-47A3-AF47-8B4062B01505}" type="pres">
      <dgm:prSet presAssocID="{05233005-9151-412E-86D6-C96D3B1DB1F4}" presName="hierChild4" presStyleCnt="0"/>
      <dgm:spPr/>
    </dgm:pt>
    <dgm:pt modelId="{56BA6635-DB1C-4444-8727-C74960772D60}" type="pres">
      <dgm:prSet presAssocID="{05233005-9151-412E-86D6-C96D3B1DB1F4}" presName="hierChild5" presStyleCnt="0"/>
      <dgm:spPr/>
    </dgm:pt>
    <dgm:pt modelId="{BBE42736-0872-4499-AD5D-4D542726FCE7}" type="pres">
      <dgm:prSet presAssocID="{9E66E445-2F22-4412-A828-163AA66D1DE8}" presName="Name37" presStyleLbl="parChTrans1D3" presStyleIdx="25" presStyleCnt="38"/>
      <dgm:spPr/>
    </dgm:pt>
    <dgm:pt modelId="{03695023-3B5B-4B92-9BF7-A53ED1B23CA9}" type="pres">
      <dgm:prSet presAssocID="{6EAE1E2A-83C7-426B-9DBF-5FDCC7890A07}" presName="hierRoot2" presStyleCnt="0">
        <dgm:presLayoutVars>
          <dgm:hierBranch val="init"/>
        </dgm:presLayoutVars>
      </dgm:prSet>
      <dgm:spPr/>
    </dgm:pt>
    <dgm:pt modelId="{1A85338B-80DF-4513-BA49-AE4BD556A7A2}" type="pres">
      <dgm:prSet presAssocID="{6EAE1E2A-83C7-426B-9DBF-5FDCC7890A07}" presName="rootComposite" presStyleCnt="0"/>
      <dgm:spPr/>
    </dgm:pt>
    <dgm:pt modelId="{73DCE8E2-136B-456F-B9CC-00420671E831}" type="pres">
      <dgm:prSet presAssocID="{6EAE1E2A-83C7-426B-9DBF-5FDCC7890A07}" presName="rootText" presStyleLbl="node3" presStyleIdx="25" presStyleCnt="38">
        <dgm:presLayoutVars>
          <dgm:chPref val="3"/>
        </dgm:presLayoutVars>
      </dgm:prSet>
      <dgm:spPr/>
    </dgm:pt>
    <dgm:pt modelId="{5B30D6FA-D2E6-421D-AAF7-A7C7350B9A29}" type="pres">
      <dgm:prSet presAssocID="{6EAE1E2A-83C7-426B-9DBF-5FDCC7890A07}" presName="rootConnector" presStyleLbl="node3" presStyleIdx="25" presStyleCnt="38"/>
      <dgm:spPr/>
    </dgm:pt>
    <dgm:pt modelId="{4AA9A0EF-28C4-473C-B1C0-EE94E858BB68}" type="pres">
      <dgm:prSet presAssocID="{6EAE1E2A-83C7-426B-9DBF-5FDCC7890A07}" presName="hierChild4" presStyleCnt="0"/>
      <dgm:spPr/>
    </dgm:pt>
    <dgm:pt modelId="{BE2F15D2-E0FC-4440-8A05-77E5CA557999}" type="pres">
      <dgm:prSet presAssocID="{6EAE1E2A-83C7-426B-9DBF-5FDCC7890A07}" presName="hierChild5" presStyleCnt="0"/>
      <dgm:spPr/>
    </dgm:pt>
    <dgm:pt modelId="{10FFC4ED-5259-4165-9A62-0DBED6B9150E}" type="pres">
      <dgm:prSet presAssocID="{715B146D-1C0E-4674-B6FC-CAA3CB5B71AA}" presName="hierChild5" presStyleCnt="0"/>
      <dgm:spPr/>
    </dgm:pt>
    <dgm:pt modelId="{F18C16AE-F3EE-4D9E-BF3D-8467D708B27C}" type="pres">
      <dgm:prSet presAssocID="{5B9272E5-263F-4E14-B942-2A5BE5D2C1BB}" presName="Name37" presStyleLbl="parChTrans1D2" presStyleIdx="6" presStyleCnt="10"/>
      <dgm:spPr/>
    </dgm:pt>
    <dgm:pt modelId="{AA72277C-0738-4626-8551-51AD37663B99}" type="pres">
      <dgm:prSet presAssocID="{C599D7F8-007E-4773-BAB5-4D20B7143969}" presName="hierRoot2" presStyleCnt="0">
        <dgm:presLayoutVars>
          <dgm:hierBranch val="init"/>
        </dgm:presLayoutVars>
      </dgm:prSet>
      <dgm:spPr/>
    </dgm:pt>
    <dgm:pt modelId="{53261F40-B289-4A95-8655-039DEFC83C20}" type="pres">
      <dgm:prSet presAssocID="{C599D7F8-007E-4773-BAB5-4D20B7143969}" presName="rootComposite" presStyleCnt="0"/>
      <dgm:spPr/>
    </dgm:pt>
    <dgm:pt modelId="{51832D88-A24E-4326-8DAB-0C94D6B5DFB1}" type="pres">
      <dgm:prSet presAssocID="{C599D7F8-007E-4773-BAB5-4D20B7143969}" presName="rootText" presStyleLbl="node2" presStyleIdx="6" presStyleCnt="10">
        <dgm:presLayoutVars>
          <dgm:chPref val="3"/>
        </dgm:presLayoutVars>
      </dgm:prSet>
      <dgm:spPr/>
    </dgm:pt>
    <dgm:pt modelId="{2DAB8609-D35A-4795-A978-4BE37C3DA995}" type="pres">
      <dgm:prSet presAssocID="{C599D7F8-007E-4773-BAB5-4D20B7143969}" presName="rootConnector" presStyleLbl="node2" presStyleIdx="6" presStyleCnt="10"/>
      <dgm:spPr/>
    </dgm:pt>
    <dgm:pt modelId="{B4DFF894-A819-4D4F-BE81-90AA9E8600DE}" type="pres">
      <dgm:prSet presAssocID="{C599D7F8-007E-4773-BAB5-4D20B7143969}" presName="hierChild4" presStyleCnt="0"/>
      <dgm:spPr/>
    </dgm:pt>
    <dgm:pt modelId="{AA301ABF-040B-41F3-B15E-8E74D68010C9}" type="pres">
      <dgm:prSet presAssocID="{CEC9C64A-968F-4D5A-9EB0-15E87A9C4D2A}" presName="Name37" presStyleLbl="parChTrans1D3" presStyleIdx="26" presStyleCnt="38"/>
      <dgm:spPr/>
    </dgm:pt>
    <dgm:pt modelId="{39C4839B-3225-4120-943D-F8CC55D48464}" type="pres">
      <dgm:prSet presAssocID="{8E304F93-BC60-4460-881B-C21C150B132F}" presName="hierRoot2" presStyleCnt="0">
        <dgm:presLayoutVars>
          <dgm:hierBranch val="init"/>
        </dgm:presLayoutVars>
      </dgm:prSet>
      <dgm:spPr/>
    </dgm:pt>
    <dgm:pt modelId="{CBC6EFC8-D42D-41D5-8432-2CBA97955DBF}" type="pres">
      <dgm:prSet presAssocID="{8E304F93-BC60-4460-881B-C21C150B132F}" presName="rootComposite" presStyleCnt="0"/>
      <dgm:spPr/>
    </dgm:pt>
    <dgm:pt modelId="{0FFB13AB-DFD0-4FF3-83CF-AFC1F7020501}" type="pres">
      <dgm:prSet presAssocID="{8E304F93-BC60-4460-881B-C21C150B132F}" presName="rootText" presStyleLbl="node3" presStyleIdx="26" presStyleCnt="38">
        <dgm:presLayoutVars>
          <dgm:chPref val="3"/>
        </dgm:presLayoutVars>
      </dgm:prSet>
      <dgm:spPr/>
    </dgm:pt>
    <dgm:pt modelId="{E4A4AF7E-6E2F-4839-945D-73E2FA141710}" type="pres">
      <dgm:prSet presAssocID="{8E304F93-BC60-4460-881B-C21C150B132F}" presName="rootConnector" presStyleLbl="node3" presStyleIdx="26" presStyleCnt="38"/>
      <dgm:spPr/>
    </dgm:pt>
    <dgm:pt modelId="{D8C9FB68-9C32-4021-AF7B-3849ABF322AF}" type="pres">
      <dgm:prSet presAssocID="{8E304F93-BC60-4460-881B-C21C150B132F}" presName="hierChild4" presStyleCnt="0"/>
      <dgm:spPr/>
    </dgm:pt>
    <dgm:pt modelId="{21696F4D-55A0-424C-A67D-BBC20D987F08}" type="pres">
      <dgm:prSet presAssocID="{8E304F93-BC60-4460-881B-C21C150B132F}" presName="hierChild5" presStyleCnt="0"/>
      <dgm:spPr/>
    </dgm:pt>
    <dgm:pt modelId="{67564406-C43F-48AF-A1E6-0E1F92F3DDAD}" type="pres">
      <dgm:prSet presAssocID="{F8E55B09-8F58-499C-ADB4-2D19B787E91B}" presName="Name37" presStyleLbl="parChTrans1D3" presStyleIdx="27" presStyleCnt="38"/>
      <dgm:spPr/>
    </dgm:pt>
    <dgm:pt modelId="{8546990B-BF18-40A3-9A86-C2F8007039F2}" type="pres">
      <dgm:prSet presAssocID="{DCAC2A31-17BE-4341-854D-321A13787AE1}" presName="hierRoot2" presStyleCnt="0">
        <dgm:presLayoutVars>
          <dgm:hierBranch val="init"/>
        </dgm:presLayoutVars>
      </dgm:prSet>
      <dgm:spPr/>
    </dgm:pt>
    <dgm:pt modelId="{70B089B3-E235-42E1-8BED-956049BA0E0F}" type="pres">
      <dgm:prSet presAssocID="{DCAC2A31-17BE-4341-854D-321A13787AE1}" presName="rootComposite" presStyleCnt="0"/>
      <dgm:spPr/>
    </dgm:pt>
    <dgm:pt modelId="{8CCC593E-F5B1-4B58-A249-6E8F36CE919D}" type="pres">
      <dgm:prSet presAssocID="{DCAC2A31-17BE-4341-854D-321A13787AE1}" presName="rootText" presStyleLbl="node3" presStyleIdx="27" presStyleCnt="38">
        <dgm:presLayoutVars>
          <dgm:chPref val="3"/>
        </dgm:presLayoutVars>
      </dgm:prSet>
      <dgm:spPr/>
    </dgm:pt>
    <dgm:pt modelId="{8737DC97-FFEC-4336-B4CE-FCAAD23EB361}" type="pres">
      <dgm:prSet presAssocID="{DCAC2A31-17BE-4341-854D-321A13787AE1}" presName="rootConnector" presStyleLbl="node3" presStyleIdx="27" presStyleCnt="38"/>
      <dgm:spPr/>
    </dgm:pt>
    <dgm:pt modelId="{AC8A1262-149F-4D75-AFDA-01E95AC69C1E}" type="pres">
      <dgm:prSet presAssocID="{DCAC2A31-17BE-4341-854D-321A13787AE1}" presName="hierChild4" presStyleCnt="0"/>
      <dgm:spPr/>
    </dgm:pt>
    <dgm:pt modelId="{499367B4-189C-496E-A071-E9A997930938}" type="pres">
      <dgm:prSet presAssocID="{DCAC2A31-17BE-4341-854D-321A13787AE1}" presName="hierChild5" presStyleCnt="0"/>
      <dgm:spPr/>
    </dgm:pt>
    <dgm:pt modelId="{6210777C-0DC6-4970-B324-C2F033E7E446}" type="pres">
      <dgm:prSet presAssocID="{C599D7F8-007E-4773-BAB5-4D20B7143969}" presName="hierChild5" presStyleCnt="0"/>
      <dgm:spPr/>
    </dgm:pt>
    <dgm:pt modelId="{0B1B2B9A-30FE-4301-9CFD-FA1FA7E217B7}" type="pres">
      <dgm:prSet presAssocID="{73E2C06A-4778-4472-BC8F-34404D3311B2}" presName="Name37" presStyleLbl="parChTrans1D2" presStyleIdx="7" presStyleCnt="10"/>
      <dgm:spPr/>
    </dgm:pt>
    <dgm:pt modelId="{1940227D-6A51-43A0-B698-A5C53F085DE5}" type="pres">
      <dgm:prSet presAssocID="{59C7BD6D-E577-447F-A0F1-CDF42950ED86}" presName="hierRoot2" presStyleCnt="0">
        <dgm:presLayoutVars>
          <dgm:hierBranch val="r"/>
        </dgm:presLayoutVars>
      </dgm:prSet>
      <dgm:spPr/>
    </dgm:pt>
    <dgm:pt modelId="{4331FD4C-B810-4A21-B3D8-20F33738CD49}" type="pres">
      <dgm:prSet presAssocID="{59C7BD6D-E577-447F-A0F1-CDF42950ED86}" presName="rootComposite" presStyleCnt="0"/>
      <dgm:spPr/>
    </dgm:pt>
    <dgm:pt modelId="{C8DA5A30-6F07-402A-89A7-951BEB1DAF66}" type="pres">
      <dgm:prSet presAssocID="{59C7BD6D-E577-447F-A0F1-CDF42950ED86}" presName="rootText" presStyleLbl="node2" presStyleIdx="7" presStyleCnt="10">
        <dgm:presLayoutVars>
          <dgm:chPref val="3"/>
        </dgm:presLayoutVars>
      </dgm:prSet>
      <dgm:spPr/>
    </dgm:pt>
    <dgm:pt modelId="{B878B03D-62C1-4FA1-8276-5CB1633DA06A}" type="pres">
      <dgm:prSet presAssocID="{59C7BD6D-E577-447F-A0F1-CDF42950ED86}" presName="rootConnector" presStyleLbl="node2" presStyleIdx="7" presStyleCnt="10"/>
      <dgm:spPr/>
    </dgm:pt>
    <dgm:pt modelId="{C4FA20C2-1A44-4C96-AF64-DC39FF927FA3}" type="pres">
      <dgm:prSet presAssocID="{59C7BD6D-E577-447F-A0F1-CDF42950ED86}" presName="hierChild4" presStyleCnt="0"/>
      <dgm:spPr/>
    </dgm:pt>
    <dgm:pt modelId="{66C171F5-BDE8-4F66-A065-D657A214257A}" type="pres">
      <dgm:prSet presAssocID="{7A9EFDF9-94A6-41E8-899B-5460AFA2A224}" presName="Name50" presStyleLbl="parChTrans1D3" presStyleIdx="28" presStyleCnt="38"/>
      <dgm:spPr/>
    </dgm:pt>
    <dgm:pt modelId="{16EFE64F-CD7F-4E13-BC5E-D5CF688FCAF2}" type="pres">
      <dgm:prSet presAssocID="{8AE29CAB-1C4C-40BA-9D5C-9D8910098667}" presName="hierRoot2" presStyleCnt="0">
        <dgm:presLayoutVars>
          <dgm:hierBranch val="init"/>
        </dgm:presLayoutVars>
      </dgm:prSet>
      <dgm:spPr/>
    </dgm:pt>
    <dgm:pt modelId="{1EA6E475-FB2B-4CB1-9F46-B5458F330B4D}" type="pres">
      <dgm:prSet presAssocID="{8AE29CAB-1C4C-40BA-9D5C-9D8910098667}" presName="rootComposite" presStyleCnt="0"/>
      <dgm:spPr/>
    </dgm:pt>
    <dgm:pt modelId="{061B5CD8-EF5D-43FC-B62F-579FE53011D8}" type="pres">
      <dgm:prSet presAssocID="{8AE29CAB-1C4C-40BA-9D5C-9D8910098667}" presName="rootText" presStyleLbl="node3" presStyleIdx="28" presStyleCnt="38">
        <dgm:presLayoutVars>
          <dgm:chPref val="3"/>
        </dgm:presLayoutVars>
      </dgm:prSet>
      <dgm:spPr/>
    </dgm:pt>
    <dgm:pt modelId="{EB34ADA5-01EE-443D-8181-680041445668}" type="pres">
      <dgm:prSet presAssocID="{8AE29CAB-1C4C-40BA-9D5C-9D8910098667}" presName="rootConnector" presStyleLbl="node3" presStyleIdx="28" presStyleCnt="38"/>
      <dgm:spPr/>
    </dgm:pt>
    <dgm:pt modelId="{05D7743A-8B84-4686-BBBD-055E91EE461F}" type="pres">
      <dgm:prSet presAssocID="{8AE29CAB-1C4C-40BA-9D5C-9D8910098667}" presName="hierChild4" presStyleCnt="0"/>
      <dgm:spPr/>
    </dgm:pt>
    <dgm:pt modelId="{C963F5A4-E85B-4247-AE9B-17914FD3C7B2}" type="pres">
      <dgm:prSet presAssocID="{8AE29CAB-1C4C-40BA-9D5C-9D8910098667}" presName="hierChild5" presStyleCnt="0"/>
      <dgm:spPr/>
    </dgm:pt>
    <dgm:pt modelId="{73210931-2941-4176-8BA6-92B5C8595583}" type="pres">
      <dgm:prSet presAssocID="{F13733C1-AE07-456E-AB80-54E14404CF54}" presName="Name50" presStyleLbl="parChTrans1D3" presStyleIdx="29" presStyleCnt="38"/>
      <dgm:spPr/>
    </dgm:pt>
    <dgm:pt modelId="{8E9B3F41-9A0E-4D6B-A072-5FCB1FDD8785}" type="pres">
      <dgm:prSet presAssocID="{AEA213F9-3882-4A23-A1B9-D268F90C8D9B}" presName="hierRoot2" presStyleCnt="0">
        <dgm:presLayoutVars>
          <dgm:hierBranch val="init"/>
        </dgm:presLayoutVars>
      </dgm:prSet>
      <dgm:spPr/>
    </dgm:pt>
    <dgm:pt modelId="{AAB3E23D-111D-4334-860D-CEE00FDF5401}" type="pres">
      <dgm:prSet presAssocID="{AEA213F9-3882-4A23-A1B9-D268F90C8D9B}" presName="rootComposite" presStyleCnt="0"/>
      <dgm:spPr/>
    </dgm:pt>
    <dgm:pt modelId="{71C99390-818D-4E75-8F11-1DE879514CFE}" type="pres">
      <dgm:prSet presAssocID="{AEA213F9-3882-4A23-A1B9-D268F90C8D9B}" presName="rootText" presStyleLbl="node3" presStyleIdx="29" presStyleCnt="38">
        <dgm:presLayoutVars>
          <dgm:chPref val="3"/>
        </dgm:presLayoutVars>
      </dgm:prSet>
      <dgm:spPr/>
    </dgm:pt>
    <dgm:pt modelId="{0D513C34-5323-4086-85B5-CF7578C13447}" type="pres">
      <dgm:prSet presAssocID="{AEA213F9-3882-4A23-A1B9-D268F90C8D9B}" presName="rootConnector" presStyleLbl="node3" presStyleIdx="29" presStyleCnt="38"/>
      <dgm:spPr/>
    </dgm:pt>
    <dgm:pt modelId="{5E1C1A9B-9515-44EA-9409-71090B2766EE}" type="pres">
      <dgm:prSet presAssocID="{AEA213F9-3882-4A23-A1B9-D268F90C8D9B}" presName="hierChild4" presStyleCnt="0"/>
      <dgm:spPr/>
    </dgm:pt>
    <dgm:pt modelId="{152D3D30-BDDF-475B-8F34-C9A2BA7720B4}" type="pres">
      <dgm:prSet presAssocID="{AEA213F9-3882-4A23-A1B9-D268F90C8D9B}" presName="hierChild5" presStyleCnt="0"/>
      <dgm:spPr/>
    </dgm:pt>
    <dgm:pt modelId="{9FA0F3E2-F091-4D02-8020-C76DB51221AC}" type="pres">
      <dgm:prSet presAssocID="{5C522B23-2C47-4F98-8558-3B391E163FBC}" presName="Name50" presStyleLbl="parChTrans1D3" presStyleIdx="30" presStyleCnt="38"/>
      <dgm:spPr/>
    </dgm:pt>
    <dgm:pt modelId="{AA5A92A3-9ACC-4ECF-9012-E638C5D8660F}" type="pres">
      <dgm:prSet presAssocID="{C69C14F4-C083-44CC-A1F9-DA2A30754FBC}" presName="hierRoot2" presStyleCnt="0">
        <dgm:presLayoutVars>
          <dgm:hierBranch val="init"/>
        </dgm:presLayoutVars>
      </dgm:prSet>
      <dgm:spPr/>
    </dgm:pt>
    <dgm:pt modelId="{33A48AD6-0AF0-4317-99D4-2CFACAD7D957}" type="pres">
      <dgm:prSet presAssocID="{C69C14F4-C083-44CC-A1F9-DA2A30754FBC}" presName="rootComposite" presStyleCnt="0"/>
      <dgm:spPr/>
    </dgm:pt>
    <dgm:pt modelId="{3240FA6D-5BAB-416E-8950-E2F4EBC7DFFF}" type="pres">
      <dgm:prSet presAssocID="{C69C14F4-C083-44CC-A1F9-DA2A30754FBC}" presName="rootText" presStyleLbl="node3" presStyleIdx="30" presStyleCnt="38">
        <dgm:presLayoutVars>
          <dgm:chPref val="3"/>
        </dgm:presLayoutVars>
      </dgm:prSet>
      <dgm:spPr/>
    </dgm:pt>
    <dgm:pt modelId="{D4F0F30B-6471-49C5-954C-63E00DB658D9}" type="pres">
      <dgm:prSet presAssocID="{C69C14F4-C083-44CC-A1F9-DA2A30754FBC}" presName="rootConnector" presStyleLbl="node3" presStyleIdx="30" presStyleCnt="38"/>
      <dgm:spPr/>
    </dgm:pt>
    <dgm:pt modelId="{80C8A96E-A798-4AB7-865F-FE63E5CA4F52}" type="pres">
      <dgm:prSet presAssocID="{C69C14F4-C083-44CC-A1F9-DA2A30754FBC}" presName="hierChild4" presStyleCnt="0"/>
      <dgm:spPr/>
    </dgm:pt>
    <dgm:pt modelId="{73AB50A3-7C0F-40C2-9143-0753F8340247}" type="pres">
      <dgm:prSet presAssocID="{C69C14F4-C083-44CC-A1F9-DA2A30754FBC}" presName="hierChild5" presStyleCnt="0"/>
      <dgm:spPr/>
    </dgm:pt>
    <dgm:pt modelId="{EFDE8B00-D92A-490E-A1AB-C7F08D18B215}" type="pres">
      <dgm:prSet presAssocID="{C078B76B-05A3-4AF2-BAED-00CD55C0C9D8}" presName="Name50" presStyleLbl="parChTrans1D3" presStyleIdx="31" presStyleCnt="38"/>
      <dgm:spPr/>
    </dgm:pt>
    <dgm:pt modelId="{491019F4-7ED4-4AB9-82D8-9CBDA504504B}" type="pres">
      <dgm:prSet presAssocID="{0F6DD173-A62C-40D5-9F5F-181570242C93}" presName="hierRoot2" presStyleCnt="0">
        <dgm:presLayoutVars>
          <dgm:hierBranch val="init"/>
        </dgm:presLayoutVars>
      </dgm:prSet>
      <dgm:spPr/>
    </dgm:pt>
    <dgm:pt modelId="{25DDF089-94E5-4BC2-A37A-D41434DC6741}" type="pres">
      <dgm:prSet presAssocID="{0F6DD173-A62C-40D5-9F5F-181570242C93}" presName="rootComposite" presStyleCnt="0"/>
      <dgm:spPr/>
    </dgm:pt>
    <dgm:pt modelId="{014F3E80-A7E6-4C86-8AC7-7F99E3D4096F}" type="pres">
      <dgm:prSet presAssocID="{0F6DD173-A62C-40D5-9F5F-181570242C93}" presName="rootText" presStyleLbl="node3" presStyleIdx="31" presStyleCnt="38">
        <dgm:presLayoutVars>
          <dgm:chPref val="3"/>
        </dgm:presLayoutVars>
      </dgm:prSet>
      <dgm:spPr/>
    </dgm:pt>
    <dgm:pt modelId="{ABDE6C9C-BB56-4968-94A9-981476110B10}" type="pres">
      <dgm:prSet presAssocID="{0F6DD173-A62C-40D5-9F5F-181570242C93}" presName="rootConnector" presStyleLbl="node3" presStyleIdx="31" presStyleCnt="38"/>
      <dgm:spPr/>
    </dgm:pt>
    <dgm:pt modelId="{26D40847-39EA-4103-9709-D6185F3692FC}" type="pres">
      <dgm:prSet presAssocID="{0F6DD173-A62C-40D5-9F5F-181570242C93}" presName="hierChild4" presStyleCnt="0"/>
      <dgm:spPr/>
    </dgm:pt>
    <dgm:pt modelId="{3C1C9251-1F7E-4BCB-B505-72C8B4D31217}" type="pres">
      <dgm:prSet presAssocID="{0F6DD173-A62C-40D5-9F5F-181570242C93}" presName="hierChild5" presStyleCnt="0"/>
      <dgm:spPr/>
    </dgm:pt>
    <dgm:pt modelId="{482F6A71-F88C-464F-9DF7-EF770BE94AF4}" type="pres">
      <dgm:prSet presAssocID="{59C7BD6D-E577-447F-A0F1-CDF42950ED86}" presName="hierChild5" presStyleCnt="0"/>
      <dgm:spPr/>
    </dgm:pt>
    <dgm:pt modelId="{FFFCFCCF-3EAB-4FBE-8E41-C1406811065D}" type="pres">
      <dgm:prSet presAssocID="{60F45620-8E9E-4AFA-A5B8-DF5715921CAA}" presName="Name37" presStyleLbl="parChTrans1D2" presStyleIdx="8" presStyleCnt="10"/>
      <dgm:spPr/>
    </dgm:pt>
    <dgm:pt modelId="{0700F41E-457D-4E34-847E-2ED4C9996191}" type="pres">
      <dgm:prSet presAssocID="{2DF03C78-61AA-4A35-94C1-B313B8F27738}" presName="hierRoot2" presStyleCnt="0">
        <dgm:presLayoutVars>
          <dgm:hierBranch val="init"/>
        </dgm:presLayoutVars>
      </dgm:prSet>
      <dgm:spPr/>
    </dgm:pt>
    <dgm:pt modelId="{EDCFA66E-16BF-47FB-86B1-78F36CF61391}" type="pres">
      <dgm:prSet presAssocID="{2DF03C78-61AA-4A35-94C1-B313B8F27738}" presName="rootComposite" presStyleCnt="0"/>
      <dgm:spPr/>
    </dgm:pt>
    <dgm:pt modelId="{53600414-A838-4C1A-9CAC-99CCC594E645}" type="pres">
      <dgm:prSet presAssocID="{2DF03C78-61AA-4A35-94C1-B313B8F27738}" presName="rootText" presStyleLbl="node2" presStyleIdx="8" presStyleCnt="10">
        <dgm:presLayoutVars>
          <dgm:chPref val="3"/>
        </dgm:presLayoutVars>
      </dgm:prSet>
      <dgm:spPr/>
    </dgm:pt>
    <dgm:pt modelId="{928D2561-46C8-4FE1-ABBD-144D3871D833}" type="pres">
      <dgm:prSet presAssocID="{2DF03C78-61AA-4A35-94C1-B313B8F27738}" presName="rootConnector" presStyleLbl="node2" presStyleIdx="8" presStyleCnt="10"/>
      <dgm:spPr/>
    </dgm:pt>
    <dgm:pt modelId="{2E9392A1-BAD6-4D67-9745-0E091CD98C96}" type="pres">
      <dgm:prSet presAssocID="{2DF03C78-61AA-4A35-94C1-B313B8F27738}" presName="hierChild4" presStyleCnt="0"/>
      <dgm:spPr/>
    </dgm:pt>
    <dgm:pt modelId="{46ED4D0D-DFC0-4C01-9FAF-4CB0ED29C0EB}" type="pres">
      <dgm:prSet presAssocID="{57A1134E-A1A3-47B0-A8E3-D8EA134F8F72}" presName="Name37" presStyleLbl="parChTrans1D3" presStyleIdx="32" presStyleCnt="38"/>
      <dgm:spPr/>
    </dgm:pt>
    <dgm:pt modelId="{86851EF4-E741-41FB-8CD1-5F7AC458D841}" type="pres">
      <dgm:prSet presAssocID="{FD77ECDB-BAB9-48ED-9E00-A494E4787090}" presName="hierRoot2" presStyleCnt="0">
        <dgm:presLayoutVars>
          <dgm:hierBranch val="init"/>
        </dgm:presLayoutVars>
      </dgm:prSet>
      <dgm:spPr/>
    </dgm:pt>
    <dgm:pt modelId="{6AAC19DF-4E9C-4680-9294-A4BFE526A87A}" type="pres">
      <dgm:prSet presAssocID="{FD77ECDB-BAB9-48ED-9E00-A494E4787090}" presName="rootComposite" presStyleCnt="0"/>
      <dgm:spPr/>
    </dgm:pt>
    <dgm:pt modelId="{16A7C380-104B-4B76-B063-4F6670D9017F}" type="pres">
      <dgm:prSet presAssocID="{FD77ECDB-BAB9-48ED-9E00-A494E4787090}" presName="rootText" presStyleLbl="node3" presStyleIdx="32" presStyleCnt="38">
        <dgm:presLayoutVars>
          <dgm:chPref val="3"/>
        </dgm:presLayoutVars>
      </dgm:prSet>
      <dgm:spPr/>
    </dgm:pt>
    <dgm:pt modelId="{51493769-3A46-430D-BCBE-B05C13B5D61E}" type="pres">
      <dgm:prSet presAssocID="{FD77ECDB-BAB9-48ED-9E00-A494E4787090}" presName="rootConnector" presStyleLbl="node3" presStyleIdx="32" presStyleCnt="38"/>
      <dgm:spPr/>
    </dgm:pt>
    <dgm:pt modelId="{A7D1C900-1CDF-4532-B03F-5B467A701CE4}" type="pres">
      <dgm:prSet presAssocID="{FD77ECDB-BAB9-48ED-9E00-A494E4787090}" presName="hierChild4" presStyleCnt="0"/>
      <dgm:spPr/>
    </dgm:pt>
    <dgm:pt modelId="{2CD83059-F8F2-4D7F-8D6C-0AD82678479F}" type="pres">
      <dgm:prSet presAssocID="{FD77ECDB-BAB9-48ED-9E00-A494E4787090}" presName="hierChild5" presStyleCnt="0"/>
      <dgm:spPr/>
    </dgm:pt>
    <dgm:pt modelId="{ED4310DC-30A4-4BDD-9CC0-ED221B63E04C}" type="pres">
      <dgm:prSet presAssocID="{066A35E8-691C-4FD4-994C-9C84DA56A882}" presName="Name37" presStyleLbl="parChTrans1D3" presStyleIdx="33" presStyleCnt="38"/>
      <dgm:spPr/>
    </dgm:pt>
    <dgm:pt modelId="{1AD329F0-4C2B-49DE-B3A2-2EAA2F268EDF}" type="pres">
      <dgm:prSet presAssocID="{15A579E7-1E78-4C0A-BDD6-5E58CE5135B2}" presName="hierRoot2" presStyleCnt="0">
        <dgm:presLayoutVars>
          <dgm:hierBranch val="init"/>
        </dgm:presLayoutVars>
      </dgm:prSet>
      <dgm:spPr/>
    </dgm:pt>
    <dgm:pt modelId="{6EBF8007-7914-4AC2-B7DC-3477E7824E51}" type="pres">
      <dgm:prSet presAssocID="{15A579E7-1E78-4C0A-BDD6-5E58CE5135B2}" presName="rootComposite" presStyleCnt="0"/>
      <dgm:spPr/>
    </dgm:pt>
    <dgm:pt modelId="{3292D473-85FE-4415-A995-1D174B366CF5}" type="pres">
      <dgm:prSet presAssocID="{15A579E7-1E78-4C0A-BDD6-5E58CE5135B2}" presName="rootText" presStyleLbl="node3" presStyleIdx="33" presStyleCnt="38">
        <dgm:presLayoutVars>
          <dgm:chPref val="3"/>
        </dgm:presLayoutVars>
      </dgm:prSet>
      <dgm:spPr/>
    </dgm:pt>
    <dgm:pt modelId="{8FCA0E63-E77B-401E-801C-48814BAC962B}" type="pres">
      <dgm:prSet presAssocID="{15A579E7-1E78-4C0A-BDD6-5E58CE5135B2}" presName="rootConnector" presStyleLbl="node3" presStyleIdx="33" presStyleCnt="38"/>
      <dgm:spPr/>
    </dgm:pt>
    <dgm:pt modelId="{EF6FEF1E-ADAC-4361-A559-E5E3DF18E167}" type="pres">
      <dgm:prSet presAssocID="{15A579E7-1E78-4C0A-BDD6-5E58CE5135B2}" presName="hierChild4" presStyleCnt="0"/>
      <dgm:spPr/>
    </dgm:pt>
    <dgm:pt modelId="{B0269552-A2CC-4C4B-B6C9-E0722C371390}" type="pres">
      <dgm:prSet presAssocID="{15A579E7-1E78-4C0A-BDD6-5E58CE5135B2}" presName="hierChild5" presStyleCnt="0"/>
      <dgm:spPr/>
    </dgm:pt>
    <dgm:pt modelId="{E2DEB604-E564-432F-87BD-FFDE33DEBA10}" type="pres">
      <dgm:prSet presAssocID="{2DF03C78-61AA-4A35-94C1-B313B8F27738}" presName="hierChild5" presStyleCnt="0"/>
      <dgm:spPr/>
    </dgm:pt>
    <dgm:pt modelId="{96E6574E-38C4-459D-8E84-1A8329541FC5}" type="pres">
      <dgm:prSet presAssocID="{2FF58F24-5EFA-4F35-A3CB-AC354A69B993}" presName="Name37" presStyleLbl="parChTrans1D2" presStyleIdx="9" presStyleCnt="10"/>
      <dgm:spPr/>
    </dgm:pt>
    <dgm:pt modelId="{E68D30A1-35C3-4A69-920F-3B2121F97643}" type="pres">
      <dgm:prSet presAssocID="{851AF168-FF5D-4456-BBF9-FE0182C0636F}" presName="hierRoot2" presStyleCnt="0">
        <dgm:presLayoutVars>
          <dgm:hierBranch val="init"/>
        </dgm:presLayoutVars>
      </dgm:prSet>
      <dgm:spPr/>
    </dgm:pt>
    <dgm:pt modelId="{2FA6DCF5-5CBD-4714-BBAE-91EDC9AC30A4}" type="pres">
      <dgm:prSet presAssocID="{851AF168-FF5D-4456-BBF9-FE0182C0636F}" presName="rootComposite" presStyleCnt="0"/>
      <dgm:spPr/>
    </dgm:pt>
    <dgm:pt modelId="{9AC8B176-4CF6-43E3-B7F5-D619F030EFE1}" type="pres">
      <dgm:prSet presAssocID="{851AF168-FF5D-4456-BBF9-FE0182C0636F}" presName="rootText" presStyleLbl="node2" presStyleIdx="9" presStyleCnt="10">
        <dgm:presLayoutVars>
          <dgm:chPref val="3"/>
        </dgm:presLayoutVars>
      </dgm:prSet>
      <dgm:spPr/>
    </dgm:pt>
    <dgm:pt modelId="{15C0E8D7-DDE9-47FD-99A8-D95FF43ADBB1}" type="pres">
      <dgm:prSet presAssocID="{851AF168-FF5D-4456-BBF9-FE0182C0636F}" presName="rootConnector" presStyleLbl="node2" presStyleIdx="9" presStyleCnt="10"/>
      <dgm:spPr/>
    </dgm:pt>
    <dgm:pt modelId="{5798558C-B4DA-483A-B45E-F93FF3C7A2C3}" type="pres">
      <dgm:prSet presAssocID="{851AF168-FF5D-4456-BBF9-FE0182C0636F}" presName="hierChild4" presStyleCnt="0"/>
      <dgm:spPr/>
    </dgm:pt>
    <dgm:pt modelId="{0E1DD019-63DD-4AD1-9C59-46D89CFCC943}" type="pres">
      <dgm:prSet presAssocID="{217CFC4F-6161-4F93-812F-3986F507AAF0}" presName="Name37" presStyleLbl="parChTrans1D3" presStyleIdx="34" presStyleCnt="38"/>
      <dgm:spPr/>
    </dgm:pt>
    <dgm:pt modelId="{2BC41D3A-B7F3-40A5-B134-CC3A49A9B3AD}" type="pres">
      <dgm:prSet presAssocID="{8C67C33A-BB40-4A8A-9F9E-4772F0BD92D0}" presName="hierRoot2" presStyleCnt="0">
        <dgm:presLayoutVars>
          <dgm:hierBranch val="init"/>
        </dgm:presLayoutVars>
      </dgm:prSet>
      <dgm:spPr/>
    </dgm:pt>
    <dgm:pt modelId="{33169319-66F9-4783-981A-403514B2271F}" type="pres">
      <dgm:prSet presAssocID="{8C67C33A-BB40-4A8A-9F9E-4772F0BD92D0}" presName="rootComposite" presStyleCnt="0"/>
      <dgm:spPr/>
    </dgm:pt>
    <dgm:pt modelId="{6A72535C-86C7-4ECA-BEDB-79EB12B15235}" type="pres">
      <dgm:prSet presAssocID="{8C67C33A-BB40-4A8A-9F9E-4772F0BD92D0}" presName="rootText" presStyleLbl="node3" presStyleIdx="34" presStyleCnt="38">
        <dgm:presLayoutVars>
          <dgm:chPref val="3"/>
        </dgm:presLayoutVars>
      </dgm:prSet>
      <dgm:spPr/>
    </dgm:pt>
    <dgm:pt modelId="{A0E0B7B2-0A6D-48A3-A632-DAABC2E62106}" type="pres">
      <dgm:prSet presAssocID="{8C67C33A-BB40-4A8A-9F9E-4772F0BD92D0}" presName="rootConnector" presStyleLbl="node3" presStyleIdx="34" presStyleCnt="38"/>
      <dgm:spPr/>
    </dgm:pt>
    <dgm:pt modelId="{371DFBA0-A69E-4DCD-A5A4-95A265F1A5B5}" type="pres">
      <dgm:prSet presAssocID="{8C67C33A-BB40-4A8A-9F9E-4772F0BD92D0}" presName="hierChild4" presStyleCnt="0"/>
      <dgm:spPr/>
    </dgm:pt>
    <dgm:pt modelId="{916A9326-9C81-4931-AACC-4490CEE2D154}" type="pres">
      <dgm:prSet presAssocID="{8C67C33A-BB40-4A8A-9F9E-4772F0BD92D0}" presName="hierChild5" presStyleCnt="0"/>
      <dgm:spPr/>
    </dgm:pt>
    <dgm:pt modelId="{075563AD-82F7-4F10-A679-092CC1098C6B}" type="pres">
      <dgm:prSet presAssocID="{899EC958-6AF2-45BC-8319-4025C97FC62E}" presName="Name37" presStyleLbl="parChTrans1D3" presStyleIdx="35" presStyleCnt="38"/>
      <dgm:spPr/>
    </dgm:pt>
    <dgm:pt modelId="{A113F9FF-700D-4D22-8F8B-035603B940F7}" type="pres">
      <dgm:prSet presAssocID="{EED6A607-D1BD-49A2-8DF8-C4A51808C700}" presName="hierRoot2" presStyleCnt="0">
        <dgm:presLayoutVars>
          <dgm:hierBranch val="init"/>
        </dgm:presLayoutVars>
      </dgm:prSet>
      <dgm:spPr/>
    </dgm:pt>
    <dgm:pt modelId="{A875CADC-4D54-4F07-BCF3-A2A8566055DF}" type="pres">
      <dgm:prSet presAssocID="{EED6A607-D1BD-49A2-8DF8-C4A51808C700}" presName="rootComposite" presStyleCnt="0"/>
      <dgm:spPr/>
    </dgm:pt>
    <dgm:pt modelId="{13202FFD-CA02-4B21-86B4-E98BE8D23BFA}" type="pres">
      <dgm:prSet presAssocID="{EED6A607-D1BD-49A2-8DF8-C4A51808C700}" presName="rootText" presStyleLbl="node3" presStyleIdx="35" presStyleCnt="38">
        <dgm:presLayoutVars>
          <dgm:chPref val="3"/>
        </dgm:presLayoutVars>
      </dgm:prSet>
      <dgm:spPr/>
    </dgm:pt>
    <dgm:pt modelId="{5DAE3312-0A88-43DF-8C8C-E065323F0442}" type="pres">
      <dgm:prSet presAssocID="{EED6A607-D1BD-49A2-8DF8-C4A51808C700}" presName="rootConnector" presStyleLbl="node3" presStyleIdx="35" presStyleCnt="38"/>
      <dgm:spPr/>
    </dgm:pt>
    <dgm:pt modelId="{5B0F8DF2-A961-48C3-BAF7-8C91C85A3373}" type="pres">
      <dgm:prSet presAssocID="{EED6A607-D1BD-49A2-8DF8-C4A51808C700}" presName="hierChild4" presStyleCnt="0"/>
      <dgm:spPr/>
    </dgm:pt>
    <dgm:pt modelId="{FF4D2EB6-8216-4F70-85CA-CFD06566C8FA}" type="pres">
      <dgm:prSet presAssocID="{EED6A607-D1BD-49A2-8DF8-C4A51808C700}" presName="hierChild5" presStyleCnt="0"/>
      <dgm:spPr/>
    </dgm:pt>
    <dgm:pt modelId="{83F78CCF-8462-47A4-8C75-3B7225CCD6F8}" type="pres">
      <dgm:prSet presAssocID="{D2C3B550-ECD9-4C49-A1F5-17A1F2734C4F}" presName="Name37" presStyleLbl="parChTrans1D3" presStyleIdx="36" presStyleCnt="38"/>
      <dgm:spPr/>
    </dgm:pt>
    <dgm:pt modelId="{F15E4094-77CE-4E6F-B181-9823CA3D57DE}" type="pres">
      <dgm:prSet presAssocID="{716D4498-97C7-4447-A2B4-73A5D79D29B8}" presName="hierRoot2" presStyleCnt="0">
        <dgm:presLayoutVars>
          <dgm:hierBranch val="init"/>
        </dgm:presLayoutVars>
      </dgm:prSet>
      <dgm:spPr/>
    </dgm:pt>
    <dgm:pt modelId="{B815A76E-CA64-41BB-9523-943B48BBBFAF}" type="pres">
      <dgm:prSet presAssocID="{716D4498-97C7-4447-A2B4-73A5D79D29B8}" presName="rootComposite" presStyleCnt="0"/>
      <dgm:spPr/>
    </dgm:pt>
    <dgm:pt modelId="{D069B030-DC36-413A-9630-7E1ACACA8734}" type="pres">
      <dgm:prSet presAssocID="{716D4498-97C7-4447-A2B4-73A5D79D29B8}" presName="rootText" presStyleLbl="node3" presStyleIdx="36" presStyleCnt="38">
        <dgm:presLayoutVars>
          <dgm:chPref val="3"/>
        </dgm:presLayoutVars>
      </dgm:prSet>
      <dgm:spPr/>
    </dgm:pt>
    <dgm:pt modelId="{F1AB24B3-4F50-48DE-9B5B-1B3373023F4F}" type="pres">
      <dgm:prSet presAssocID="{716D4498-97C7-4447-A2B4-73A5D79D29B8}" presName="rootConnector" presStyleLbl="node3" presStyleIdx="36" presStyleCnt="38"/>
      <dgm:spPr/>
    </dgm:pt>
    <dgm:pt modelId="{FE1E7E89-0F8C-4FC2-B810-178DB0660EE5}" type="pres">
      <dgm:prSet presAssocID="{716D4498-97C7-4447-A2B4-73A5D79D29B8}" presName="hierChild4" presStyleCnt="0"/>
      <dgm:spPr/>
    </dgm:pt>
    <dgm:pt modelId="{70F30FAE-AFE2-41BF-B08D-B4FF0D9824B5}" type="pres">
      <dgm:prSet presAssocID="{716D4498-97C7-4447-A2B4-73A5D79D29B8}" presName="hierChild5" presStyleCnt="0"/>
      <dgm:spPr/>
    </dgm:pt>
    <dgm:pt modelId="{E3EE218F-1DE6-449F-BA98-B86B26E210D0}" type="pres">
      <dgm:prSet presAssocID="{64725CB6-6FD7-40E6-A545-A4117E5706DA}" presName="Name37" presStyleLbl="parChTrans1D3" presStyleIdx="37" presStyleCnt="38"/>
      <dgm:spPr/>
    </dgm:pt>
    <dgm:pt modelId="{2EE2585B-5540-4B1B-889E-063395F89A71}" type="pres">
      <dgm:prSet presAssocID="{2455FEC2-F2FD-4B4B-AE31-9FB99D747C11}" presName="hierRoot2" presStyleCnt="0">
        <dgm:presLayoutVars>
          <dgm:hierBranch val="init"/>
        </dgm:presLayoutVars>
      </dgm:prSet>
      <dgm:spPr/>
    </dgm:pt>
    <dgm:pt modelId="{292751A2-2548-4323-B70E-46D4A96C1B2D}" type="pres">
      <dgm:prSet presAssocID="{2455FEC2-F2FD-4B4B-AE31-9FB99D747C11}" presName="rootComposite" presStyleCnt="0"/>
      <dgm:spPr/>
    </dgm:pt>
    <dgm:pt modelId="{0B0A04D5-E0BB-48C0-9682-554179AF4EA0}" type="pres">
      <dgm:prSet presAssocID="{2455FEC2-F2FD-4B4B-AE31-9FB99D747C11}" presName="rootText" presStyleLbl="node3" presStyleIdx="37" presStyleCnt="38">
        <dgm:presLayoutVars>
          <dgm:chPref val="3"/>
        </dgm:presLayoutVars>
      </dgm:prSet>
      <dgm:spPr/>
    </dgm:pt>
    <dgm:pt modelId="{64766F27-FCDD-43A8-B247-E2FA43970C24}" type="pres">
      <dgm:prSet presAssocID="{2455FEC2-F2FD-4B4B-AE31-9FB99D747C11}" presName="rootConnector" presStyleLbl="node3" presStyleIdx="37" presStyleCnt="38"/>
      <dgm:spPr/>
    </dgm:pt>
    <dgm:pt modelId="{8A14F1D8-DA29-438D-AD72-EB755BFFC5D4}" type="pres">
      <dgm:prSet presAssocID="{2455FEC2-F2FD-4B4B-AE31-9FB99D747C11}" presName="hierChild4" presStyleCnt="0"/>
      <dgm:spPr/>
    </dgm:pt>
    <dgm:pt modelId="{EEA45F0D-919B-4E94-89A4-7BF776AE22D7}" type="pres">
      <dgm:prSet presAssocID="{2455FEC2-F2FD-4B4B-AE31-9FB99D747C11}" presName="hierChild5" presStyleCnt="0"/>
      <dgm:spPr/>
    </dgm:pt>
    <dgm:pt modelId="{D35339B1-46DB-4BCA-BFA7-E1AADD2293E6}" type="pres">
      <dgm:prSet presAssocID="{851AF168-FF5D-4456-BBF9-FE0182C0636F}" presName="hierChild5" presStyleCnt="0"/>
      <dgm:spPr/>
    </dgm:pt>
    <dgm:pt modelId="{782667AE-77B5-4266-ACDF-AE7355CD5899}" type="pres">
      <dgm:prSet presAssocID="{FD2C6166-E9F9-469C-95E1-C8E01FCA3C67}" presName="hierChild3" presStyleCnt="0"/>
      <dgm:spPr/>
    </dgm:pt>
  </dgm:ptLst>
  <dgm:cxnLst>
    <dgm:cxn modelId="{8AC6F300-18E7-49C5-AFB1-E34BDFCA1C25}" type="presOf" srcId="{ECFA4B78-FEB4-4D5E-98BE-2F52CFB86137}" destId="{E56B845D-53ED-4293-91D8-1A1D4C1FDF90}" srcOrd="0" destOrd="0" presId="urn:microsoft.com/office/officeart/2005/8/layout/orgChart1"/>
    <dgm:cxn modelId="{F1C40A03-F27F-446A-94D8-E26E771120B2}" type="presOf" srcId="{7A9EFDF9-94A6-41E8-899B-5460AFA2A224}" destId="{66C171F5-BDE8-4F66-A065-D657A214257A}" srcOrd="0" destOrd="0" presId="urn:microsoft.com/office/officeart/2005/8/layout/orgChart1"/>
    <dgm:cxn modelId="{A7FF6206-3428-45EB-B568-6468B0CCE151}" type="presOf" srcId="{6E81EB99-A9AB-4F76-9618-E817156813D8}" destId="{CAF324E6-C8A3-4CC2-B5B8-6D18E5ABC30A}" srcOrd="0" destOrd="0" presId="urn:microsoft.com/office/officeart/2005/8/layout/orgChart1"/>
    <dgm:cxn modelId="{A83B6306-68BA-4227-9919-765EB1844F2F}" srcId="{851AF168-FF5D-4456-BBF9-FE0182C0636F}" destId="{8C67C33A-BB40-4A8A-9F9E-4772F0BD92D0}" srcOrd="0" destOrd="0" parTransId="{217CFC4F-6161-4F93-812F-3986F507AAF0}" sibTransId="{F91D5D1C-C368-44E9-AAE1-89C771D3F244}"/>
    <dgm:cxn modelId="{4A153809-32D8-49D1-B740-104B355E282C}" type="presOf" srcId="{0F6DD173-A62C-40D5-9F5F-181570242C93}" destId="{014F3E80-A7E6-4C86-8AC7-7F99E3D4096F}" srcOrd="0" destOrd="0" presId="urn:microsoft.com/office/officeart/2005/8/layout/orgChart1"/>
    <dgm:cxn modelId="{BA994309-3890-4E1A-9C55-E6880AB0EAB2}" type="presOf" srcId="{64D07979-9CEB-41E1-9E81-6210839A9350}" destId="{6B752B1B-4070-4F97-BD29-4C02E549F097}" srcOrd="0" destOrd="0" presId="urn:microsoft.com/office/officeart/2005/8/layout/orgChart1"/>
    <dgm:cxn modelId="{0D9F4D09-5AB0-4AD9-9026-4D822C1321C8}" srcId="{6F209F16-9FDA-4582-9C32-0D91E1AC8AE3}" destId="{AEF66C55-333E-47F3-874A-0A084ABAE025}" srcOrd="3" destOrd="0" parTransId="{54A3DACA-DAEC-47BF-A398-6E0D1F2AA4DE}" sibTransId="{42157D10-54FD-480C-867D-D490D1BF7A4B}"/>
    <dgm:cxn modelId="{6616250D-C0B0-4C12-B03A-4945ADA4A045}" type="presOf" srcId="{93CD96EF-4B4C-41A1-9C6C-791765356C50}" destId="{B682DD8E-E2AD-42CB-9B82-1BCF2FDF9A48}" srcOrd="1" destOrd="0" presId="urn:microsoft.com/office/officeart/2005/8/layout/orgChart1"/>
    <dgm:cxn modelId="{3201DA10-CFEF-4E0E-88E6-6BF6354C3E01}" type="presOf" srcId="{C69C14F4-C083-44CC-A1F9-DA2A30754FBC}" destId="{3240FA6D-5BAB-416E-8950-E2F4EBC7DFFF}" srcOrd="0" destOrd="0" presId="urn:microsoft.com/office/officeart/2005/8/layout/orgChart1"/>
    <dgm:cxn modelId="{8A7E1B11-6381-4238-B09A-5603880D7173}" type="presOf" srcId="{6A111B01-9C96-4E63-8B38-78DCE950BB84}" destId="{1E623EC9-74D1-45F4-BC3A-BDA7B5B5648D}" srcOrd="1" destOrd="0" presId="urn:microsoft.com/office/officeart/2005/8/layout/orgChart1"/>
    <dgm:cxn modelId="{61A91612-C687-4592-9ED2-806FF4BAA403}" type="presOf" srcId="{CEC9C64A-968F-4D5A-9EB0-15E87A9C4D2A}" destId="{AA301ABF-040B-41F3-B15E-8E74D68010C9}" srcOrd="0" destOrd="0" presId="urn:microsoft.com/office/officeart/2005/8/layout/orgChart1"/>
    <dgm:cxn modelId="{69B97A12-80DA-4970-B251-FE0619B279E2}" srcId="{FD2C6166-E9F9-469C-95E1-C8E01FCA3C67}" destId="{A972A914-1086-4A6D-A040-B710B7D3340E}" srcOrd="1" destOrd="0" parTransId="{C9C6129E-24AD-440D-8EB0-417B51BF61FE}" sibTransId="{E6E8A9A1-8370-49CE-966C-168AAFFABC24}"/>
    <dgm:cxn modelId="{C5EF2913-49B6-41A4-872D-E5D28806CDB2}" type="presOf" srcId="{4E6A677E-223B-4531-8F15-00FF2B20F264}" destId="{AAD87625-73D8-4189-8280-6B259FE23800}" srcOrd="0" destOrd="0" presId="urn:microsoft.com/office/officeart/2005/8/layout/orgChart1"/>
    <dgm:cxn modelId="{7BD96D13-384D-47A6-90B9-86B514926AA8}" srcId="{FD2C6166-E9F9-469C-95E1-C8E01FCA3C67}" destId="{600646A9-9272-4D3E-93F5-32C472354ADD}" srcOrd="2" destOrd="0" parTransId="{51745CAA-95BE-4DDA-8194-22FE01D68180}" sibTransId="{6EA63813-2BF5-45C9-8D4B-314BECBE459D}"/>
    <dgm:cxn modelId="{AEF1DC13-8A09-4F92-800D-B410CACA1555}" srcId="{59C7BD6D-E577-447F-A0F1-CDF42950ED86}" destId="{0F6DD173-A62C-40D5-9F5F-181570242C93}" srcOrd="3" destOrd="0" parTransId="{C078B76B-05A3-4AF2-BAED-00CD55C0C9D8}" sibTransId="{BB3962C6-3C4D-4C0B-A659-D96607D7809E}"/>
    <dgm:cxn modelId="{9EEAF316-00A3-4E7C-BAB4-8AC5E05B1C22}" type="presOf" srcId="{C078B76B-05A3-4AF2-BAED-00CD55C0C9D8}" destId="{EFDE8B00-D92A-490E-A1AB-C7F08D18B215}" srcOrd="0" destOrd="0" presId="urn:microsoft.com/office/officeart/2005/8/layout/orgChart1"/>
    <dgm:cxn modelId="{3D934017-2987-443C-8564-6CF7F798F17A}" type="presOf" srcId="{FD2C6166-E9F9-469C-95E1-C8E01FCA3C67}" destId="{8B5445FB-F1B2-4AC1-A3E9-DBED8EE79BB6}" srcOrd="0" destOrd="0" presId="urn:microsoft.com/office/officeart/2005/8/layout/orgChart1"/>
    <dgm:cxn modelId="{375AE917-419B-4ED2-A4EB-781B6F924706}" type="presOf" srcId="{64725CB6-6FD7-40E6-A545-A4117E5706DA}" destId="{E3EE218F-1DE6-449F-BA98-B86B26E210D0}" srcOrd="0" destOrd="0" presId="urn:microsoft.com/office/officeart/2005/8/layout/orgChart1"/>
    <dgm:cxn modelId="{A75D7018-C005-4A36-BD97-ABB4718F7844}" srcId="{6A111B01-9C96-4E63-8B38-78DCE950BB84}" destId="{1D3A0CEA-AF47-484C-9143-997C4B47D48A}" srcOrd="0" destOrd="0" parTransId="{11DB5620-4C1E-4411-8676-D2047CAB1D93}" sibTransId="{20BE4FEF-A4AA-4A2D-B099-5E3D0B215BEF}"/>
    <dgm:cxn modelId="{AEF1F619-32D6-4293-B444-8353A3C2B6E6}" type="presOf" srcId="{B72C9F28-336D-43D5-9D03-ABA0779879C2}" destId="{0FEC5765-CC6C-42C6-A792-D155AE80FCF3}" srcOrd="1" destOrd="0" presId="urn:microsoft.com/office/officeart/2005/8/layout/orgChart1"/>
    <dgm:cxn modelId="{9D252E1A-4616-44E4-8864-C338D169C9EC}" srcId="{6F209F16-9FDA-4582-9C32-0D91E1AC8AE3}" destId="{B024D003-C5B6-490B-9645-91DCFA4F8556}" srcOrd="5" destOrd="0" parTransId="{5333D219-9995-4F94-A0F1-12F51CF3CC45}" sibTransId="{BA866CE2-DE40-4593-BD9F-F62A9553F13E}"/>
    <dgm:cxn modelId="{4795041C-1048-4E62-B7B5-50926FAB4554}" type="presOf" srcId="{897E664D-9DD4-4FA4-9C9D-10CDDB60AF2C}" destId="{A8653D36-A7A4-46A7-8B97-EF9662C0905A}" srcOrd="0" destOrd="0" presId="urn:microsoft.com/office/officeart/2005/8/layout/orgChart1"/>
    <dgm:cxn modelId="{CEA2C91D-D363-4757-AC00-D034A84482D6}" srcId="{6A111B01-9C96-4E63-8B38-78DCE950BB84}" destId="{1793E5D4-C121-4AB7-88F6-730DE0FBCE54}" srcOrd="1" destOrd="0" parTransId="{B94DFFDD-0729-46F1-9C66-D58A49002E78}" sibTransId="{FA32CB7F-0B1F-4D15-A40F-5639FCCAC4A8}"/>
    <dgm:cxn modelId="{79D6631F-712C-4AAB-942D-68F0C7BA601B}" type="presOf" srcId="{715B146D-1C0E-4674-B6FC-CAA3CB5B71AA}" destId="{A7BA17DF-E037-4BD7-9E77-58F618E96D04}" srcOrd="1" destOrd="0" presId="urn:microsoft.com/office/officeart/2005/8/layout/orgChart1"/>
    <dgm:cxn modelId="{02464620-3F0E-4466-8E45-FB9B792CB1B5}" type="presOf" srcId="{297A29FE-A645-4F90-B5CB-615FAA2B8882}" destId="{40C3A917-0CC9-4B23-B4C8-80722E310069}" srcOrd="1" destOrd="0" presId="urn:microsoft.com/office/officeart/2005/8/layout/orgChart1"/>
    <dgm:cxn modelId="{01E2DB20-ED80-4290-AA9D-B64D7BDF221A}" type="presOf" srcId="{17A31709-45FD-4517-A8F5-A0D17EA49A19}" destId="{6CD3BB9B-20C7-404C-BD1A-69E42BC72964}" srcOrd="0" destOrd="0" presId="urn:microsoft.com/office/officeart/2005/8/layout/orgChart1"/>
    <dgm:cxn modelId="{958AE222-5E86-4999-AACF-BADE00980EBA}" type="presOf" srcId="{639A7478-15BB-482E-9DD6-0D68981A6177}" destId="{AF531E4D-FBD0-4504-A9F2-69AA1AF61178}" srcOrd="0" destOrd="0" presId="urn:microsoft.com/office/officeart/2005/8/layout/orgChart1"/>
    <dgm:cxn modelId="{E5C0FF22-B65C-48F3-94C4-0C88A434E3F7}" srcId="{2DF03C78-61AA-4A35-94C1-B313B8F27738}" destId="{15A579E7-1E78-4C0A-BDD6-5E58CE5135B2}" srcOrd="1" destOrd="0" parTransId="{066A35E8-691C-4FD4-994C-9C84DA56A882}" sibTransId="{75AF9080-C75A-4BD1-BF6F-48DC3C688022}"/>
    <dgm:cxn modelId="{2C7F6927-F1CB-462A-A5B9-1B301979BA82}" type="presOf" srcId="{9CACFE7B-2994-46DC-92A9-060B7713AD9E}" destId="{4EAB7739-21D1-4CC4-960E-2C767B06DA21}" srcOrd="1" destOrd="0" presId="urn:microsoft.com/office/officeart/2005/8/layout/orgChart1"/>
    <dgm:cxn modelId="{DA565929-FDE4-48E1-BF10-73D133845EAC}" type="presOf" srcId="{93CD96EF-4B4C-41A1-9C6C-791765356C50}" destId="{14F43811-7343-4D98-B5FA-66293965C24C}" srcOrd="0" destOrd="0" presId="urn:microsoft.com/office/officeart/2005/8/layout/orgChart1"/>
    <dgm:cxn modelId="{A88AA52A-9A2D-4500-90C6-5B78807A8785}" type="presOf" srcId="{851AF168-FF5D-4456-BBF9-FE0182C0636F}" destId="{9AC8B176-4CF6-43E3-B7F5-D619F030EFE1}" srcOrd="0" destOrd="0" presId="urn:microsoft.com/office/officeart/2005/8/layout/orgChart1"/>
    <dgm:cxn modelId="{8A2CA82A-9AD5-409D-A13F-29278DD6903C}" type="presOf" srcId="{A0C9C817-542D-44DE-8E6F-26DD445EBC02}" destId="{9E58A149-1B58-450E-893D-FD4C109F1D9E}" srcOrd="1" destOrd="0" presId="urn:microsoft.com/office/officeart/2005/8/layout/orgChart1"/>
    <dgm:cxn modelId="{D1A7632B-851D-4528-8381-E9BFE2CBA6F9}" type="presOf" srcId="{FD2C6166-E9F9-469C-95E1-C8E01FCA3C67}" destId="{405C1AF3-787D-4A7D-9505-634A7D204752}" srcOrd="1" destOrd="0" presId="urn:microsoft.com/office/officeart/2005/8/layout/orgChart1"/>
    <dgm:cxn modelId="{B744A02C-1304-4EE7-A81E-D16C65F78D1E}" type="presOf" srcId="{1793E5D4-C121-4AB7-88F6-730DE0FBCE54}" destId="{184E46DF-E881-43F5-A165-A9BF0FCE0A98}" srcOrd="1" destOrd="0" presId="urn:microsoft.com/office/officeart/2005/8/layout/orgChart1"/>
    <dgm:cxn modelId="{F6793F2D-9A68-4512-B3A6-E4BCD758B4F6}" type="presOf" srcId="{44B415C6-DF6F-438D-81BD-D0185EA8DC97}" destId="{8A24F809-540B-4BF3-8C88-9483BC9EDE37}" srcOrd="0" destOrd="0" presId="urn:microsoft.com/office/officeart/2005/8/layout/orgChart1"/>
    <dgm:cxn modelId="{4CA1FB2D-2343-4EF0-9312-CDE1849AD950}" type="presOf" srcId="{6227B569-543C-4389-819D-E61D34BAA938}" destId="{83326E84-F439-4E56-A5D4-C0D8F0B5C398}" srcOrd="1" destOrd="0" presId="urn:microsoft.com/office/officeart/2005/8/layout/orgChart1"/>
    <dgm:cxn modelId="{2C375B2E-7A03-4D97-81F1-CC511829D10B}" type="presOf" srcId="{716D4498-97C7-4447-A2B4-73A5D79D29B8}" destId="{D069B030-DC36-413A-9630-7E1ACACA8734}" srcOrd="0" destOrd="0" presId="urn:microsoft.com/office/officeart/2005/8/layout/orgChart1"/>
    <dgm:cxn modelId="{8396B92E-D019-4FB0-84CC-D2893B5D622E}" type="presOf" srcId="{D69BFF24-47A6-4F72-8D34-964105E60363}" destId="{2C3142EC-181C-4FCD-93A5-B7576E91163C}" srcOrd="0" destOrd="0" presId="urn:microsoft.com/office/officeart/2005/8/layout/orgChart1"/>
    <dgm:cxn modelId="{30C47A2F-9E3E-4C8A-B977-3BB8F3FC440E}" type="presOf" srcId="{F13733C1-AE07-456E-AB80-54E14404CF54}" destId="{73210931-2941-4176-8BA6-92B5C8595583}" srcOrd="0" destOrd="0" presId="urn:microsoft.com/office/officeart/2005/8/layout/orgChart1"/>
    <dgm:cxn modelId="{5BF32431-2906-4A1C-8B02-3E4F909F2791}" type="presOf" srcId="{2DF03C78-61AA-4A35-94C1-B313B8F27738}" destId="{928D2561-46C8-4FE1-ABBD-144D3871D833}" srcOrd="1" destOrd="0" presId="urn:microsoft.com/office/officeart/2005/8/layout/orgChart1"/>
    <dgm:cxn modelId="{5FB4C531-0E1A-4F78-B406-9B3AD0B7594A}" type="presOf" srcId="{600646A9-9272-4D3E-93F5-32C472354ADD}" destId="{77119201-0318-4F09-8BD0-B5CD1D25B7A2}" srcOrd="1" destOrd="0" presId="urn:microsoft.com/office/officeart/2005/8/layout/orgChart1"/>
    <dgm:cxn modelId="{30B9E731-DC55-400A-A196-41FD2DC93981}" type="presOf" srcId="{A972A914-1086-4A6D-A040-B710B7D3340E}" destId="{502F5BF5-283E-49A3-BD17-D3A45BF13FDB}" srcOrd="0" destOrd="0" presId="urn:microsoft.com/office/officeart/2005/8/layout/orgChart1"/>
    <dgm:cxn modelId="{D4F67332-C8A9-4E63-9192-6D93338F6C03}" type="presOf" srcId="{6EAE1E2A-83C7-426B-9DBF-5FDCC7890A07}" destId="{5B30D6FA-D2E6-421D-AAF7-A7C7350B9A29}" srcOrd="1" destOrd="0" presId="urn:microsoft.com/office/officeart/2005/8/layout/orgChart1"/>
    <dgm:cxn modelId="{14AEA832-7DC6-4750-93CF-9AD07741BA5C}" srcId="{FD2C6166-E9F9-469C-95E1-C8E01FCA3C67}" destId="{6A111B01-9C96-4E63-8B38-78DCE950BB84}" srcOrd="0" destOrd="0" parTransId="{56DD1A7C-AD8E-4C44-B40D-EF37603DDEDE}" sibTransId="{7C8C6E51-38FF-4365-9567-CC53A63F61D2}"/>
    <dgm:cxn modelId="{E48CF632-84D3-4D0D-B0DB-56980F3EC180}" type="presOf" srcId="{FD77ECDB-BAB9-48ED-9E00-A494E4787090}" destId="{51493769-3A46-430D-BCBE-B05C13B5D61E}" srcOrd="1" destOrd="0" presId="urn:microsoft.com/office/officeart/2005/8/layout/orgChart1"/>
    <dgm:cxn modelId="{FBBE0934-D57B-46EF-91D4-9AF87218821B}" type="presOf" srcId="{C77A4777-F482-4F3F-83ED-AA2F79534E51}" destId="{8BBD4918-6125-43CE-92DA-5764FE742D21}" srcOrd="0" destOrd="0" presId="urn:microsoft.com/office/officeart/2005/8/layout/orgChart1"/>
    <dgm:cxn modelId="{F4FE8C35-081E-4770-8FC8-0A9B62B8C6B8}" type="presOf" srcId="{5333D219-9995-4F94-A0F1-12F51CF3CC45}" destId="{E6C3FB13-599A-42D4-975B-2098676AB726}" srcOrd="0" destOrd="0" presId="urn:microsoft.com/office/officeart/2005/8/layout/orgChart1"/>
    <dgm:cxn modelId="{6FB6E735-F6D7-4EF1-BB5C-4EE872C15B57}" type="presOf" srcId="{8E304F93-BC60-4460-881B-C21C150B132F}" destId="{E4A4AF7E-6E2F-4839-945D-73E2FA141710}" srcOrd="1" destOrd="0" presId="urn:microsoft.com/office/officeart/2005/8/layout/orgChart1"/>
    <dgm:cxn modelId="{2ED9DA37-1EFE-4DB1-B780-D2C3B613B6E8}" type="presOf" srcId="{F0DD623F-0469-49B2-A994-4A8E550588C8}" destId="{0908C3DF-1AB0-4EE3-B52A-3C5F0E8C6C8D}" srcOrd="0" destOrd="0" presId="urn:microsoft.com/office/officeart/2005/8/layout/orgChart1"/>
    <dgm:cxn modelId="{4CD48938-3A97-439D-951F-155DADC92F21}" type="presOf" srcId="{C599D7F8-007E-4773-BAB5-4D20B7143969}" destId="{2DAB8609-D35A-4795-A978-4BE37C3DA995}" srcOrd="1" destOrd="0" presId="urn:microsoft.com/office/officeart/2005/8/layout/orgChart1"/>
    <dgm:cxn modelId="{770DE038-B127-48DA-B7F9-622016884F0F}" type="presOf" srcId="{6A111B01-9C96-4E63-8B38-78DCE950BB84}" destId="{1B0F4F34-0F7D-4072-B2A1-0D0F9F560DAD}" srcOrd="0" destOrd="0" presId="urn:microsoft.com/office/officeart/2005/8/layout/orgChart1"/>
    <dgm:cxn modelId="{71985239-98EF-4ADC-AD66-DF1C5C4B9529}" type="presOf" srcId="{639A7478-15BB-482E-9DD6-0D68981A6177}" destId="{B2206E06-8F50-4E50-BFCB-45B1D627152C}" srcOrd="1" destOrd="0" presId="urn:microsoft.com/office/officeart/2005/8/layout/orgChart1"/>
    <dgm:cxn modelId="{CC41133A-75D1-4FAB-90D0-023E76E3A756}" type="presOf" srcId="{587B51D9-8665-461E-9871-E942EAC5D4CA}" destId="{F8DB15CE-4093-46E4-A0D7-14868A6865F6}" srcOrd="1" destOrd="0" presId="urn:microsoft.com/office/officeart/2005/8/layout/orgChart1"/>
    <dgm:cxn modelId="{6C52CE3C-50B8-486B-B871-4A8FAEC45047}" type="presOf" srcId="{51745CAA-95BE-4DDA-8194-22FE01D68180}" destId="{92D932EC-0C37-4E01-BB6D-ED089B637C06}" srcOrd="0" destOrd="0" presId="urn:microsoft.com/office/officeart/2005/8/layout/orgChart1"/>
    <dgm:cxn modelId="{36D4495C-B4D1-40C0-8305-E39585AD3AF2}" type="presOf" srcId="{9E66E445-2F22-4412-A828-163AA66D1DE8}" destId="{BBE42736-0872-4499-AD5D-4D542726FCE7}" srcOrd="0" destOrd="0" presId="urn:microsoft.com/office/officeart/2005/8/layout/orgChart1"/>
    <dgm:cxn modelId="{0E2BF65E-CEB4-4D4B-8234-B1CBFA93A95E}" type="presOf" srcId="{E7934092-810D-401F-8013-C987C71F0499}" destId="{D11B5EB9-82B0-48B7-A9A0-F9408C5377AD}" srcOrd="0" destOrd="0" presId="urn:microsoft.com/office/officeart/2005/8/layout/orgChart1"/>
    <dgm:cxn modelId="{926A725F-CE25-4019-B930-0AE8DC8D6AAA}" type="presOf" srcId="{57A1134E-A1A3-47B0-A8E3-D8EA134F8F72}" destId="{46ED4D0D-DFC0-4C01-9FAF-4CB0ED29C0EB}" srcOrd="0" destOrd="0" presId="urn:microsoft.com/office/officeart/2005/8/layout/orgChart1"/>
    <dgm:cxn modelId="{65B5A662-F0AB-4548-88AE-7DE9F6061DD3}" type="presOf" srcId="{0F6DD173-A62C-40D5-9F5F-181570242C93}" destId="{ABDE6C9C-BB56-4968-94A9-981476110B10}" srcOrd="1" destOrd="0" presId="urn:microsoft.com/office/officeart/2005/8/layout/orgChart1"/>
    <dgm:cxn modelId="{7FE3C042-0558-4A3E-A19A-723EE99FF28D}" type="presOf" srcId="{62AD06B9-668B-4FA0-838B-BC7BEB20A8EA}" destId="{03C47E54-C293-42D6-9BAB-D0E978B5B7BE}" srcOrd="0" destOrd="0" presId="urn:microsoft.com/office/officeart/2005/8/layout/orgChart1"/>
    <dgm:cxn modelId="{379D6645-52A7-4167-A18C-68F385361C10}" type="presOf" srcId="{73E2C06A-4778-4472-BC8F-34404D3311B2}" destId="{0B1B2B9A-30FE-4301-9CFD-FA1FA7E217B7}" srcOrd="0" destOrd="0" presId="urn:microsoft.com/office/officeart/2005/8/layout/orgChart1"/>
    <dgm:cxn modelId="{1A420067-5D0C-4C85-9102-BD6B543ACF82}" srcId="{600646A9-9272-4D3E-93F5-32C472354ADD}" destId="{4C987902-8129-48BF-BF07-E3FCF1DE527B}" srcOrd="0" destOrd="0" parTransId="{F09BE066-0137-4498-AD43-C4DD25AE93F3}" sibTransId="{67D26DF1-D2E8-48E1-9211-6A4B6A68B1B5}"/>
    <dgm:cxn modelId="{82760067-A7A3-4452-850B-39642A195DC5}" type="presOf" srcId="{54A3DACA-DAEC-47BF-A398-6E0D1F2AA4DE}" destId="{AC698014-44D1-4326-88CC-679AED160227}" srcOrd="0" destOrd="0" presId="urn:microsoft.com/office/officeart/2005/8/layout/orgChart1"/>
    <dgm:cxn modelId="{264F5D47-1F10-4569-B508-80CD7BEEAAC0}" type="presOf" srcId="{31845345-A932-4E26-8173-9A3F4E4D92F9}" destId="{3A5C25EB-5783-4840-9E3A-EF0BABA550E6}" srcOrd="1" destOrd="0" presId="urn:microsoft.com/office/officeart/2005/8/layout/orgChart1"/>
    <dgm:cxn modelId="{7C567F47-8780-4DE2-A9AB-8300F7295F95}" type="presOf" srcId="{C9C6129E-24AD-440D-8EB0-417B51BF61FE}" destId="{A1E7AFD9-CBC4-400B-BA6E-CAA71C298994}" srcOrd="0" destOrd="0" presId="urn:microsoft.com/office/officeart/2005/8/layout/orgChart1"/>
    <dgm:cxn modelId="{6463A867-36BC-4D44-823B-C8A86234458C}" type="presOf" srcId="{F09BE066-0137-4498-AD43-C4DD25AE93F3}" destId="{F26FBA3E-3CCA-4F21-9E02-EA0BA6D0805F}" srcOrd="0" destOrd="0" presId="urn:microsoft.com/office/officeart/2005/8/layout/orgChart1"/>
    <dgm:cxn modelId="{37B00C69-F6FE-46AB-A126-04A4C217CC42}" type="presOf" srcId="{D2212832-8D65-4F24-8D9D-AB761B67A6FE}" destId="{030DF0BE-0282-49D1-A089-C86B5A8F82B4}" srcOrd="0" destOrd="0" presId="urn:microsoft.com/office/officeart/2005/8/layout/orgChart1"/>
    <dgm:cxn modelId="{A0D24569-FE30-4282-97E4-A1C1B41B78FD}" type="presOf" srcId="{B024D003-C5B6-490B-9645-91DCFA4F8556}" destId="{6C76DC36-7E87-485A-8780-6E50E05D7147}" srcOrd="0" destOrd="0" presId="urn:microsoft.com/office/officeart/2005/8/layout/orgChart1"/>
    <dgm:cxn modelId="{27D56D49-AD3D-42A2-9582-F0ED090F267F}" type="presOf" srcId="{E87E5F35-9D5C-4D39-8613-77085E22061E}" destId="{EA234DBB-FDA2-4F72-B27F-46B1E91DD1F3}" srcOrd="1" destOrd="0" presId="urn:microsoft.com/office/officeart/2005/8/layout/orgChart1"/>
    <dgm:cxn modelId="{62797A69-B709-4DC6-930A-F0C9D8D1FC27}" srcId="{6F209F16-9FDA-4582-9C32-0D91E1AC8AE3}" destId="{A0C9C817-542D-44DE-8E6F-26DD445EBC02}" srcOrd="4" destOrd="0" parTransId="{8F5765D2-A891-4B54-99D3-7894CF5D060D}" sibTransId="{8B49EF36-FC94-4527-A000-882B34CF30D0}"/>
    <dgm:cxn modelId="{75F5616B-975F-48B3-9C45-36BF00C1F17E}" srcId="{600646A9-9272-4D3E-93F5-32C472354ADD}" destId="{6227B569-543C-4389-819D-E61D34BAA938}" srcOrd="3" destOrd="0" parTransId="{64D07979-9CEB-41E1-9E81-6210839A9350}" sibTransId="{136459AF-A86A-4CCB-99E8-213F4A0D965A}"/>
    <dgm:cxn modelId="{EC7E874B-2057-4665-9504-ADC7C2C8278D}" srcId="{715B146D-1C0E-4674-B6FC-CAA3CB5B71AA}" destId="{75E014C8-4AEE-4DA6-BEFA-E9CDD9F76836}" srcOrd="0" destOrd="0" parTransId="{816808F4-9030-4C29-8E48-968BD7EABC0D}" sibTransId="{92D44511-EB7A-4B22-AAB4-665451233276}"/>
    <dgm:cxn modelId="{E384884B-EBA2-417D-9601-6EE4ADB2F5F5}" type="presOf" srcId="{217CFC4F-6161-4F93-812F-3986F507AAF0}" destId="{0E1DD019-63DD-4AD1-9C59-46D89CFCC943}" srcOrd="0" destOrd="0" presId="urn:microsoft.com/office/officeart/2005/8/layout/orgChart1"/>
    <dgm:cxn modelId="{133D1B6C-B67C-4C31-BC52-545A3A7770BC}" type="presOf" srcId="{AEA213F9-3882-4A23-A1B9-D268F90C8D9B}" destId="{0D513C34-5323-4086-85B5-CF7578C13447}" srcOrd="1" destOrd="0" presId="urn:microsoft.com/office/officeart/2005/8/layout/orgChart1"/>
    <dgm:cxn modelId="{04AA016D-95FC-41E1-A3CC-8747F1593BF3}" type="presOf" srcId="{6F209F16-9FDA-4582-9C32-0D91E1AC8AE3}" destId="{BC6E2C2D-0D20-4430-A175-747347604894}" srcOrd="0" destOrd="0" presId="urn:microsoft.com/office/officeart/2005/8/layout/orgChart1"/>
    <dgm:cxn modelId="{554BBD6D-CEFC-40A1-BA41-F1197189BD45}" srcId="{C599D7F8-007E-4773-BAB5-4D20B7143969}" destId="{DCAC2A31-17BE-4341-854D-321A13787AE1}" srcOrd="1" destOrd="0" parTransId="{F8E55B09-8F58-499C-ADB4-2D19B787E91B}" sibTransId="{0857C2D4-F36D-416E-87CF-A924079F060F}"/>
    <dgm:cxn modelId="{0ACC5A70-36A9-414F-9605-4CB33E46A652}" type="presOf" srcId="{15A579E7-1E78-4C0A-BDD6-5E58CE5135B2}" destId="{8FCA0E63-E77B-401E-801C-48814BAC962B}" srcOrd="1" destOrd="0" presId="urn:microsoft.com/office/officeart/2005/8/layout/orgChart1"/>
    <dgm:cxn modelId="{5DE85C71-E3C9-41C8-BB06-89A7B3459FEA}" type="presOf" srcId="{BB919624-6732-4BC8-A8A5-025117B2D6BA}" destId="{6B4261E3-990B-4D85-985A-BBDE3847E709}" srcOrd="0" destOrd="0" presId="urn:microsoft.com/office/officeart/2005/8/layout/orgChart1"/>
    <dgm:cxn modelId="{58519171-2158-4F6F-8EDB-A376119A190D}" srcId="{A972A914-1086-4A6D-A040-B710B7D3340E}" destId="{E3023769-0A9D-4600-AD5A-C6B7621FB2B1}" srcOrd="2" destOrd="0" parTransId="{8ABAA00B-17E3-4998-BFCC-6B0466946852}" sibTransId="{8F1613AE-91F9-487E-B553-51543666F771}"/>
    <dgm:cxn modelId="{111E2172-177C-4CF7-8B1C-640C3B944336}" type="presOf" srcId="{9ECA2869-7B70-4A05-B4F8-1B29C164E083}" destId="{1F169186-913B-4BD2-969C-F5E191A04062}" srcOrd="0" destOrd="0" presId="urn:microsoft.com/office/officeart/2005/8/layout/orgChart1"/>
    <dgm:cxn modelId="{0CA83972-1845-4085-8A5A-0F48A5E5E4D0}" srcId="{FD2C6166-E9F9-469C-95E1-C8E01FCA3C67}" destId="{31845345-A932-4E26-8173-9A3F4E4D92F9}" srcOrd="3" destOrd="0" parTransId="{40938705-F519-4CF7-B7F3-019EFB46FEA1}" sibTransId="{A4D4DEDA-C043-45E6-962D-4F6500BCD2B9}"/>
    <dgm:cxn modelId="{5327B472-0A49-40EF-845F-8514DD329287}" type="presOf" srcId="{C99E60FA-CB30-4B3C-B192-7754C9ED1E0C}" destId="{5AFACAFA-4D6C-45AF-B5B0-D096203BC62A}" srcOrd="0" destOrd="0" presId="urn:microsoft.com/office/officeart/2005/8/layout/orgChart1"/>
    <dgm:cxn modelId="{3D803253-31E0-4C69-B2D9-80D3F98EF663}" srcId="{600646A9-9272-4D3E-93F5-32C472354ADD}" destId="{0E510E86-2A5E-4E39-817B-AC01AD16D908}" srcOrd="2" destOrd="0" parTransId="{897E664D-9DD4-4FA4-9C9D-10CDDB60AF2C}" sibTransId="{EEF2877B-6EC5-455D-B25A-8213BEB75D8B}"/>
    <dgm:cxn modelId="{2212B753-16FD-4C63-B8D3-0F0E22B88CB1}" type="presOf" srcId="{59C7BD6D-E577-447F-A0F1-CDF42950ED86}" destId="{B878B03D-62C1-4FA1-8276-5CB1633DA06A}" srcOrd="1" destOrd="0" presId="urn:microsoft.com/office/officeart/2005/8/layout/orgChart1"/>
    <dgm:cxn modelId="{D3E50974-59A3-4FC5-A096-D9D2F42A5320}" srcId="{31845345-A932-4E26-8173-9A3F4E4D92F9}" destId="{D69BFF24-47A6-4F72-8D34-964105E60363}" srcOrd="4" destOrd="0" parTransId="{D1E2C345-44FE-413F-A287-3EF55395F324}" sibTransId="{941EC2FC-6C36-4047-ADDF-372C2AFA1932}"/>
    <dgm:cxn modelId="{35DE1F55-13F4-4156-8489-D665BF970E32}" type="presOf" srcId="{5C522B23-2C47-4F98-8558-3B391E163FBC}" destId="{9FA0F3E2-F091-4D02-8020-C76DB51221AC}" srcOrd="0" destOrd="0" presId="urn:microsoft.com/office/officeart/2005/8/layout/orgChart1"/>
    <dgm:cxn modelId="{84C1B475-CD42-4BA6-B094-8EF4022B25A4}" type="presOf" srcId="{C599D7F8-007E-4773-BAB5-4D20B7143969}" destId="{51832D88-A24E-4326-8DAB-0C94D6B5DFB1}" srcOrd="0" destOrd="0" presId="urn:microsoft.com/office/officeart/2005/8/layout/orgChart1"/>
    <dgm:cxn modelId="{D617A756-6A98-4DC2-8D11-44C6A537AD02}" type="presOf" srcId="{1D3A0CEA-AF47-484C-9143-997C4B47D48A}" destId="{7F722DF3-A4FD-4C8F-8475-22B63D1B262F}" srcOrd="0" destOrd="0" presId="urn:microsoft.com/office/officeart/2005/8/layout/orgChart1"/>
    <dgm:cxn modelId="{E8377057-492F-4373-ABDA-4A267C97E543}" type="presOf" srcId="{D1E2C345-44FE-413F-A287-3EF55395F324}" destId="{6F13CE4B-7F9A-4C40-AC3B-E319C46CE8A4}" srcOrd="0" destOrd="0" presId="urn:microsoft.com/office/officeart/2005/8/layout/orgChart1"/>
    <dgm:cxn modelId="{BDAC6E78-8335-43DD-B513-CED7F2845FF8}" type="presOf" srcId="{A0C9C817-542D-44DE-8E6F-26DD445EBC02}" destId="{EC2879BB-8A2F-4F95-8170-2AD3D06829D4}" srcOrd="0" destOrd="0" presId="urn:microsoft.com/office/officeart/2005/8/layout/orgChart1"/>
    <dgm:cxn modelId="{0E089B58-6949-49A4-983A-EEBC36ECAF49}" srcId="{31845345-A932-4E26-8173-9A3F4E4D92F9}" destId="{93CD96EF-4B4C-41A1-9C6C-791765356C50}" srcOrd="1" destOrd="0" parTransId="{C99E60FA-CB30-4B3C-B192-7754C9ED1E0C}" sibTransId="{DFAB884C-9EEE-4460-A566-BC9C75707E00}"/>
    <dgm:cxn modelId="{7CD89E59-4CA7-4C91-9EAB-B3453DE5ACA2}" type="presOf" srcId="{A965D272-B113-41F7-A66D-7F5A91E8850F}" destId="{1CC2970C-8E31-4F9A-94C9-5A020D71B21C}" srcOrd="0" destOrd="0" presId="urn:microsoft.com/office/officeart/2005/8/layout/orgChart1"/>
    <dgm:cxn modelId="{C52CCB59-FCCE-4C27-BF84-6E8E3384F4E4}" srcId="{FD2C6166-E9F9-469C-95E1-C8E01FCA3C67}" destId="{2DF03C78-61AA-4A35-94C1-B313B8F27738}" srcOrd="8" destOrd="0" parTransId="{60F45620-8E9E-4AFA-A5B8-DF5715921CAA}" sibTransId="{E9A6659E-AE0D-4C1A-820F-2BFE27A158B6}"/>
    <dgm:cxn modelId="{8939297A-496F-4F50-9C67-EF7B38C090EF}" type="presOf" srcId="{E3023769-0A9D-4600-AD5A-C6B7621FB2B1}" destId="{4C6FE998-F560-4544-8EC0-D8133A0AECED}" srcOrd="0" destOrd="0" presId="urn:microsoft.com/office/officeart/2005/8/layout/orgChart1"/>
    <dgm:cxn modelId="{0D707B7A-DEFF-4EF5-8FDD-66555DFE2D8B}" type="presOf" srcId="{60F45620-8E9E-4AFA-A5B8-DF5715921CAA}" destId="{FFFCFCCF-3EAB-4FBE-8E41-C1406811065D}" srcOrd="0" destOrd="0" presId="urn:microsoft.com/office/officeart/2005/8/layout/orgChart1"/>
    <dgm:cxn modelId="{A5F97E7B-67E1-4104-AD84-6C23BAB71401}" type="presOf" srcId="{A972A914-1086-4A6D-A040-B710B7D3340E}" destId="{C56B3306-CD21-4E09-B781-372CD211BA59}" srcOrd="1" destOrd="0" presId="urn:microsoft.com/office/officeart/2005/8/layout/orgChart1"/>
    <dgm:cxn modelId="{6DF4B87B-6AC0-46EF-92F7-BB076A697EBF}" type="presOf" srcId="{D69BFF24-47A6-4F72-8D34-964105E60363}" destId="{D12EAE2F-87E4-45A4-8193-DC47F1702D18}" srcOrd="1" destOrd="0" presId="urn:microsoft.com/office/officeart/2005/8/layout/orgChart1"/>
    <dgm:cxn modelId="{57EC587C-66C2-4F0C-BD9B-C183D53DB850}" type="presOf" srcId="{2DF03C78-61AA-4A35-94C1-B313B8F27738}" destId="{53600414-A838-4C1A-9CAC-99CCC594E645}" srcOrd="0" destOrd="0" presId="urn:microsoft.com/office/officeart/2005/8/layout/orgChart1"/>
    <dgm:cxn modelId="{4359CF7D-D7ED-42FE-BB90-1AD5FFAE65A9}" type="presOf" srcId="{FACF0369-B526-4C39-827F-98BECABD64B8}" destId="{1CC73598-8B71-42F2-883E-FE5104F79816}" srcOrd="0" destOrd="0" presId="urn:microsoft.com/office/officeart/2005/8/layout/orgChart1"/>
    <dgm:cxn modelId="{F10EFB7D-9B0D-4C15-A1BC-BF8CE73200E5}" srcId="{FD2C6166-E9F9-469C-95E1-C8E01FCA3C67}" destId="{715B146D-1C0E-4674-B6FC-CAA3CB5B71AA}" srcOrd="5" destOrd="0" parTransId="{6E81EB99-A9AB-4F76-9618-E817156813D8}" sibTransId="{CED545BE-9903-4F47-ABD9-0A3B4D19BC28}"/>
    <dgm:cxn modelId="{9648D27E-C490-452F-8CC5-F9630A8D5BB0}" srcId="{A972A914-1086-4A6D-A040-B710B7D3340E}" destId="{297A29FE-A645-4F90-B5CB-615FAA2B8882}" srcOrd="1" destOrd="0" parTransId="{0FBF290B-1C71-4D80-AA15-4F17C46594E7}" sibTransId="{5D49DAA9-EE34-4CFE-99FB-90A0269AD5C8}"/>
    <dgm:cxn modelId="{615E2F81-CC3B-4EE6-B5AD-D471DE456C34}" type="presOf" srcId="{851AF168-FF5D-4456-BBF9-FE0182C0636F}" destId="{15C0E8D7-DDE9-47FD-99A8-D95FF43ADBB1}" srcOrd="1" destOrd="0" presId="urn:microsoft.com/office/officeart/2005/8/layout/orgChart1"/>
    <dgm:cxn modelId="{A2C28E82-1454-4620-B838-F4EA947EE80F}" srcId="{FD2C6166-E9F9-469C-95E1-C8E01FCA3C67}" destId="{6F209F16-9FDA-4582-9C32-0D91E1AC8AE3}" srcOrd="4" destOrd="0" parTransId="{A965D272-B113-41F7-A66D-7F5A91E8850F}" sibTransId="{C01A7B98-384D-4591-A3F0-00E308037355}"/>
    <dgm:cxn modelId="{B129C385-EB14-4822-AD6D-FCF0D54ADC70}" type="presOf" srcId="{899EC958-6AF2-45BC-8319-4025C97FC62E}" destId="{075563AD-82F7-4F10-A679-092CC1098C6B}" srcOrd="0" destOrd="0" presId="urn:microsoft.com/office/officeart/2005/8/layout/orgChart1"/>
    <dgm:cxn modelId="{9BBED987-8A21-4618-B243-67ECB482EB10}" type="presOf" srcId="{6227B569-543C-4389-819D-E61D34BAA938}" destId="{8F9A5A68-9998-4D26-81D2-05A1E8730A07}" srcOrd="0" destOrd="0" presId="urn:microsoft.com/office/officeart/2005/8/layout/orgChart1"/>
    <dgm:cxn modelId="{E0865589-38AC-4FCF-BD76-07588596E1DC}" type="presOf" srcId="{715B146D-1C0E-4674-B6FC-CAA3CB5B71AA}" destId="{DF50BB33-D566-49EF-88A5-C934974E1954}" srcOrd="0" destOrd="0" presId="urn:microsoft.com/office/officeart/2005/8/layout/orgChart1"/>
    <dgm:cxn modelId="{FB324F8B-F962-4925-9841-BD649BE2A08F}" srcId="{851AF168-FF5D-4456-BBF9-FE0182C0636F}" destId="{EED6A607-D1BD-49A2-8DF8-C4A51808C700}" srcOrd="1" destOrd="0" parTransId="{899EC958-6AF2-45BC-8319-4025C97FC62E}" sibTransId="{C46C644D-97C1-4293-B463-D53FEB1630C4}"/>
    <dgm:cxn modelId="{1040158D-97E6-48AE-A535-78244A196BF8}" type="presOf" srcId="{05233005-9151-412E-86D6-C96D3B1DB1F4}" destId="{9CB837B3-71F6-48FA-9BFB-3FA3924924D8}" srcOrd="1" destOrd="0" presId="urn:microsoft.com/office/officeart/2005/8/layout/orgChart1"/>
    <dgm:cxn modelId="{6931708E-F799-4061-A833-6548D2DDC7AC}" type="presOf" srcId="{0E510E86-2A5E-4E39-817B-AC01AD16D908}" destId="{42EA11A5-B200-415C-8206-1F02547962CB}" srcOrd="0" destOrd="0" presId="urn:microsoft.com/office/officeart/2005/8/layout/orgChart1"/>
    <dgm:cxn modelId="{F8B0D190-2B3C-4914-B648-B7C66E22AFC8}" srcId="{715B146D-1C0E-4674-B6FC-CAA3CB5B71AA}" destId="{6EAE1E2A-83C7-426B-9DBF-5FDCC7890A07}" srcOrd="5" destOrd="0" parTransId="{9E66E445-2F22-4412-A828-163AA66D1DE8}" sibTransId="{E58EA657-36D9-48D6-833D-FA2D05E65E37}"/>
    <dgm:cxn modelId="{EF53DB90-CC68-4E2E-8F81-5E30AF59D7EA}" type="presOf" srcId="{297A29FE-A645-4F90-B5CB-615FAA2B8882}" destId="{7128F296-757C-4696-9F7D-9AFD3BA6C86C}" srcOrd="0" destOrd="0" presId="urn:microsoft.com/office/officeart/2005/8/layout/orgChart1"/>
    <dgm:cxn modelId="{F7924092-DF50-4275-96BD-E23ECEEF4F7A}" type="presOf" srcId="{40938705-F519-4CF7-B7F3-019EFB46FEA1}" destId="{E39F74B6-4F44-4B3F-B5E8-F5B266F74C3E}" srcOrd="0" destOrd="0" presId="urn:microsoft.com/office/officeart/2005/8/layout/orgChart1"/>
    <dgm:cxn modelId="{622AE493-7083-498B-B31B-7BE2C476FEFF}" srcId="{6F209F16-9FDA-4582-9C32-0D91E1AC8AE3}" destId="{FACF0369-B526-4C39-827F-98BECABD64B8}" srcOrd="0" destOrd="0" parTransId="{D2212832-8D65-4F24-8D9D-AB761B67A6FE}" sibTransId="{FDA7833F-DDDF-4AE0-A741-6000A51898CE}"/>
    <dgm:cxn modelId="{5A4DFC93-D4B1-4194-BB09-C3015236917D}" type="presOf" srcId="{8AE29CAB-1C4C-40BA-9D5C-9D8910098667}" destId="{EB34ADA5-01EE-443D-8181-680041445668}" srcOrd="1" destOrd="0" presId="urn:microsoft.com/office/officeart/2005/8/layout/orgChart1"/>
    <dgm:cxn modelId="{DFD36E97-89DD-4DB6-8BFE-E8ACBC062F7D}" type="presOf" srcId="{56DD1A7C-AD8E-4C44-B40D-EF37603DDEDE}" destId="{E7BD834F-E8EF-4EEC-942D-C75BE0594D59}" srcOrd="0" destOrd="0" presId="urn:microsoft.com/office/officeart/2005/8/layout/orgChart1"/>
    <dgm:cxn modelId="{65A4D89A-ACD9-4900-BAF4-86F9D3232786}" type="presOf" srcId="{DFD75B33-AE84-4D06-A695-C63A5A9C2125}" destId="{3B15F09C-3DD2-411F-B9DE-01D5AB1D67F5}" srcOrd="0" destOrd="0" presId="urn:microsoft.com/office/officeart/2005/8/layout/orgChart1"/>
    <dgm:cxn modelId="{3716CF9B-AD70-4BD4-8E45-495E7368EFF0}" type="presOf" srcId="{E3023769-0A9D-4600-AD5A-C6B7621FB2B1}" destId="{3915A611-653D-40B5-BE5E-EA2BE790F63D}" srcOrd="1" destOrd="0" presId="urn:microsoft.com/office/officeart/2005/8/layout/orgChart1"/>
    <dgm:cxn modelId="{5386FE9B-1639-4C76-8629-C3E0F2DCDBE3}" type="presOf" srcId="{816808F4-9030-4C29-8E48-968BD7EABC0D}" destId="{A664A795-1667-4F8D-81F6-BF2A79147780}" srcOrd="0" destOrd="0" presId="urn:microsoft.com/office/officeart/2005/8/layout/orgChart1"/>
    <dgm:cxn modelId="{B7910B9F-9145-46E7-9478-AD560CF57A4A}" type="presOf" srcId="{AEF66C55-333E-47F3-874A-0A084ABAE025}" destId="{80270F83-65E9-4BFD-966E-00BBE59C665C}" srcOrd="0" destOrd="0" presId="urn:microsoft.com/office/officeart/2005/8/layout/orgChart1"/>
    <dgm:cxn modelId="{22B635A0-BCF1-4A66-BFEC-A591213B8C7A}" type="presOf" srcId="{B72C9F28-336D-43D5-9D03-ABA0779879C2}" destId="{60A1F572-6859-49D8-8A4E-7A6D3832DBD5}" srcOrd="0" destOrd="0" presId="urn:microsoft.com/office/officeart/2005/8/layout/orgChart1"/>
    <dgm:cxn modelId="{C8AA83A1-99C7-402F-96EC-727B187992EF}" type="presOf" srcId="{C69C14F4-C083-44CC-A1F9-DA2A30754FBC}" destId="{D4F0F30B-6471-49C5-954C-63E00DB658D9}" srcOrd="1" destOrd="0" presId="urn:microsoft.com/office/officeart/2005/8/layout/orgChart1"/>
    <dgm:cxn modelId="{BBB70BA2-B9C3-4CC1-B08D-C993CFF475F0}" type="presOf" srcId="{FACF0369-B526-4C39-827F-98BECABD64B8}" destId="{4FF98782-6296-42E2-98F0-6E8AD4185B6C}" srcOrd="1" destOrd="0" presId="urn:microsoft.com/office/officeart/2005/8/layout/orgChart1"/>
    <dgm:cxn modelId="{620AD2A2-1231-43AA-BDE0-FAEC065768AC}" type="presOf" srcId="{8C67C33A-BB40-4A8A-9F9E-4772F0BD92D0}" destId="{A0E0B7B2-0A6D-48A3-A632-DAABC2E62106}" srcOrd="1" destOrd="0" presId="urn:microsoft.com/office/officeart/2005/8/layout/orgChart1"/>
    <dgm:cxn modelId="{EF4048A4-6450-448A-ACBC-815E5FC2867D}" type="presOf" srcId="{CC3AA271-C12A-4656-8244-1C7FA1A7D380}" destId="{6853C43D-5350-4DA1-B1CD-C6857A38FB72}" srcOrd="0" destOrd="0" presId="urn:microsoft.com/office/officeart/2005/8/layout/orgChart1"/>
    <dgm:cxn modelId="{891B9BA6-E0EC-498E-9FB4-BC3D7676AB48}" type="presOf" srcId="{2FF58F24-5EFA-4F35-A3CB-AC354A69B993}" destId="{96E6574E-38C4-459D-8E84-1A8329541FC5}" srcOrd="0" destOrd="0" presId="urn:microsoft.com/office/officeart/2005/8/layout/orgChart1"/>
    <dgm:cxn modelId="{438711A8-2FF1-4520-AFD8-F919DE0B460C}" srcId="{59C7BD6D-E577-447F-A0F1-CDF42950ED86}" destId="{8AE29CAB-1C4C-40BA-9D5C-9D8910098667}" srcOrd="0" destOrd="0" parTransId="{7A9EFDF9-94A6-41E8-899B-5460AFA2A224}" sibTransId="{0D097396-B249-4E3B-BFFD-1728CD8C36AC}"/>
    <dgm:cxn modelId="{3442CBA9-5264-4100-B01C-A06099F9DB33}" type="presOf" srcId="{8F5765D2-A891-4B54-99D3-7894CF5D060D}" destId="{3A200E62-C4E2-4D24-A8E6-2066BBF10B52}" srcOrd="0" destOrd="0" presId="urn:microsoft.com/office/officeart/2005/8/layout/orgChart1"/>
    <dgm:cxn modelId="{CCBB14AA-F907-46A7-8FC6-EBC62326BE46}" type="presOf" srcId="{066A35E8-691C-4FD4-994C-9C84DA56A882}" destId="{ED4310DC-30A4-4BDD-9CC0-ED221B63E04C}" srcOrd="0" destOrd="0" presId="urn:microsoft.com/office/officeart/2005/8/layout/orgChart1"/>
    <dgm:cxn modelId="{D10BE2AA-8114-4D42-98E5-0DCCD9FB3DA9}" type="presOf" srcId="{75E014C8-4AEE-4DA6-BEFA-E9CDD9F76836}" destId="{9DF07AA9-0725-4F07-9853-840A99F48247}" srcOrd="1" destOrd="0" presId="urn:microsoft.com/office/officeart/2005/8/layout/orgChart1"/>
    <dgm:cxn modelId="{21AF3DAB-FA33-443E-B12C-883361BF5281}" srcId="{851AF168-FF5D-4456-BBF9-FE0182C0636F}" destId="{2455FEC2-F2FD-4B4B-AE31-9FB99D747C11}" srcOrd="3" destOrd="0" parTransId="{64725CB6-6FD7-40E6-A545-A4117E5706DA}" sibTransId="{F593541F-5394-4AB3-A0A0-22CBE3C93CA9}"/>
    <dgm:cxn modelId="{D5FF7FAB-E26B-488B-8152-FE37E81F74BC}" type="presOf" srcId="{56A783D0-370C-40E8-A120-6A3EAD05440B}" destId="{22979D37-593C-4003-A280-F9F44571E9B0}" srcOrd="1" destOrd="0" presId="urn:microsoft.com/office/officeart/2005/8/layout/orgChart1"/>
    <dgm:cxn modelId="{A50694AB-71B1-41E3-9121-3D706EE2BB45}" type="presOf" srcId="{8E304F93-BC60-4460-881B-C21C150B132F}" destId="{0FFB13AB-DFD0-4FF3-83CF-AFC1F7020501}" srcOrd="0" destOrd="0" presId="urn:microsoft.com/office/officeart/2005/8/layout/orgChart1"/>
    <dgm:cxn modelId="{9A7F92AE-7AC2-4067-8E75-3173E5022687}" srcId="{FD2C6166-E9F9-469C-95E1-C8E01FCA3C67}" destId="{851AF168-FF5D-4456-BBF9-FE0182C0636F}" srcOrd="9" destOrd="0" parTransId="{2FF58F24-5EFA-4F35-A3CB-AC354A69B993}" sibTransId="{67633878-5C92-4075-BBAA-D38D52D02350}"/>
    <dgm:cxn modelId="{1C7E80B0-57B8-4610-8795-F93275BCD70A}" srcId="{851AF168-FF5D-4456-BBF9-FE0182C0636F}" destId="{716D4498-97C7-4447-A2B4-73A5D79D29B8}" srcOrd="2" destOrd="0" parTransId="{D2C3B550-ECD9-4C49-A1F5-17A1F2734C4F}" sibTransId="{F6E97E8C-A0B5-4B54-9053-4A2D59EA5AC4}"/>
    <dgm:cxn modelId="{131922B1-075C-47E0-8822-AD8649E3480D}" type="presOf" srcId="{DE2633B6-E051-48FA-9D6A-785C9F6E821F}" destId="{4E6CCF93-A485-425E-B10F-2C4EDB22A61A}" srcOrd="0" destOrd="0" presId="urn:microsoft.com/office/officeart/2005/8/layout/orgChart1"/>
    <dgm:cxn modelId="{0539E5B1-CABF-4AE3-8360-4DC2276BF4A8}" type="presOf" srcId="{56A783D0-370C-40E8-A120-6A3EAD05440B}" destId="{13090F8C-D0AF-466E-B7F8-39DE579D85FC}" srcOrd="0" destOrd="0" presId="urn:microsoft.com/office/officeart/2005/8/layout/orgChart1"/>
    <dgm:cxn modelId="{7B3AFDB1-615D-4BD7-83D0-0B61C02342AE}" srcId="{59C7BD6D-E577-447F-A0F1-CDF42950ED86}" destId="{C69C14F4-C083-44CC-A1F9-DA2A30754FBC}" srcOrd="2" destOrd="0" parTransId="{5C522B23-2C47-4F98-8558-3B391E163FBC}" sibTransId="{CFBF3C9C-D42C-4615-93A2-410C1BB909C5}"/>
    <dgm:cxn modelId="{4B1F45B3-94FD-408D-B3C4-ED215699BC64}" type="presOf" srcId="{587B51D9-8665-461E-9871-E942EAC5D4CA}" destId="{2E916C30-E5C1-46BB-A008-0CADD3FC9818}" srcOrd="0" destOrd="0" presId="urn:microsoft.com/office/officeart/2005/8/layout/orgChart1"/>
    <dgm:cxn modelId="{216192B4-6E02-4DEC-A047-04E6E8CD7120}" srcId="{FD2C6166-E9F9-469C-95E1-C8E01FCA3C67}" destId="{C599D7F8-007E-4773-BAB5-4D20B7143969}" srcOrd="6" destOrd="0" parTransId="{5B9272E5-263F-4E14-B942-2A5BE5D2C1BB}" sibTransId="{3205EE43-5A2A-4A56-B893-ED597CF1EE78}"/>
    <dgm:cxn modelId="{552915B7-B30A-4CE7-B035-71FA1B58FE27}" type="presOf" srcId="{9CACFE7B-2994-46DC-92A9-060B7713AD9E}" destId="{060983F5-375A-4827-AE1E-E724CEF0DB04}" srcOrd="0" destOrd="0" presId="urn:microsoft.com/office/officeart/2005/8/layout/orgChart1"/>
    <dgm:cxn modelId="{2DD8A5B8-3412-4B8D-AEBC-90B2CD4E1011}" type="presOf" srcId="{1D3A0CEA-AF47-484C-9143-997C4B47D48A}" destId="{BD3A9A86-53A4-46A4-949E-1AD5A92EDA97}" srcOrd="1" destOrd="0" presId="urn:microsoft.com/office/officeart/2005/8/layout/orgChart1"/>
    <dgm:cxn modelId="{091D72BA-B3E4-4183-BD9F-3B6EB36303D8}" srcId="{FD2C6166-E9F9-469C-95E1-C8E01FCA3C67}" destId="{59C7BD6D-E577-447F-A0F1-CDF42950ED86}" srcOrd="7" destOrd="0" parTransId="{73E2C06A-4778-4472-BC8F-34404D3311B2}" sibTransId="{CCBB4230-74BA-4D8F-81B9-54A75FF16186}"/>
    <dgm:cxn modelId="{7588D1BD-64DC-4CA3-BBB9-57ADFF928D5D}" type="presOf" srcId="{AEF66C55-333E-47F3-874A-0A084ABAE025}" destId="{6BDEE4DF-739B-40F4-A061-849455FA87B6}" srcOrd="1" destOrd="0" presId="urn:microsoft.com/office/officeart/2005/8/layout/orgChart1"/>
    <dgm:cxn modelId="{56F80EBE-3AEC-4D74-9A99-874D920DFF4D}" srcId="{31845345-A932-4E26-8173-9A3F4E4D92F9}" destId="{ECFA4B78-FEB4-4D5E-98BE-2F52CFB86137}" srcOrd="0" destOrd="0" parTransId="{E7934092-810D-401F-8013-C987C71F0499}" sibTransId="{3336C597-0BF4-43B0-BE90-2E8356B17C5D}"/>
    <dgm:cxn modelId="{FE87B5BE-8454-4EBB-949B-50B99CEB875D}" type="presOf" srcId="{8C67C33A-BB40-4A8A-9F9E-4772F0BD92D0}" destId="{6A72535C-86C7-4ECA-BEDB-79EB12B15235}" srcOrd="0" destOrd="0" presId="urn:microsoft.com/office/officeart/2005/8/layout/orgChart1"/>
    <dgm:cxn modelId="{953BE7BF-FB31-47DA-9FF1-8C7C7320F3E9}" type="presOf" srcId="{11DB5620-4C1E-4411-8676-D2047CAB1D93}" destId="{47B1C434-5975-4DD7-B6DC-10E98F9B800E}" srcOrd="0" destOrd="0" presId="urn:microsoft.com/office/officeart/2005/8/layout/orgChart1"/>
    <dgm:cxn modelId="{DDA47BC0-7B38-42B3-BA81-91FF6D0948B0}" srcId="{715B146D-1C0E-4674-B6FC-CAA3CB5B71AA}" destId="{587B51D9-8665-461E-9871-E942EAC5D4CA}" srcOrd="1" destOrd="0" parTransId="{17A31709-45FD-4517-A8F5-A0D17EA49A19}" sibTransId="{06DE59C5-DF8B-469A-B881-6427F91B68CF}"/>
    <dgm:cxn modelId="{051DEAC0-48C8-4181-B5CD-BC741E78B37B}" type="presOf" srcId="{ECFA4B78-FEB4-4D5E-98BE-2F52CFB86137}" destId="{0683A1C6-C4A6-4A38-8CA9-3973639483C5}" srcOrd="1" destOrd="0" presId="urn:microsoft.com/office/officeart/2005/8/layout/orgChart1"/>
    <dgm:cxn modelId="{FD94F0C0-65C7-4891-89C2-F3557048FC81}" type="presOf" srcId="{15A579E7-1E78-4C0A-BDD6-5E58CE5135B2}" destId="{3292D473-85FE-4415-A995-1D174B366CF5}" srcOrd="0" destOrd="0" presId="urn:microsoft.com/office/officeart/2005/8/layout/orgChart1"/>
    <dgm:cxn modelId="{77A434C1-64BD-451A-926C-FDD0B943A43D}" type="presOf" srcId="{B94DFFDD-0729-46F1-9C66-D58A49002E78}" destId="{31D59261-E06B-4EDA-81E5-DAB98E4A5FA8}" srcOrd="0" destOrd="0" presId="urn:microsoft.com/office/officeart/2005/8/layout/orgChart1"/>
    <dgm:cxn modelId="{540A0FC2-C5CE-407D-A7D4-FF35A870C485}" srcId="{6F209F16-9FDA-4582-9C32-0D91E1AC8AE3}" destId="{9CACFE7B-2994-46DC-92A9-060B7713AD9E}" srcOrd="2" destOrd="0" parTransId="{9ECA2869-7B70-4A05-B4F8-1B29C164E083}" sibTransId="{655B533F-E437-4F1E-92CE-DBADD9EA7E4B}"/>
    <dgm:cxn modelId="{A20D67C2-B082-450E-996C-C9229B8A26C3}" type="presOf" srcId="{05233005-9151-412E-86D6-C96D3B1DB1F4}" destId="{7EF32E53-013A-494C-BDF0-0442D1F1F714}" srcOrd="0" destOrd="0" presId="urn:microsoft.com/office/officeart/2005/8/layout/orgChart1"/>
    <dgm:cxn modelId="{C16383C2-2918-4D2C-89DC-9A3C2F5C6195}" type="presOf" srcId="{0DE32300-5537-4F3D-83A2-21410AC14874}" destId="{FFA1BE71-1523-43EC-BEA1-08F1478F4491}" srcOrd="0" destOrd="0" presId="urn:microsoft.com/office/officeart/2005/8/layout/orgChart1"/>
    <dgm:cxn modelId="{85810EC4-C7A5-4F73-9030-F0A5F862B203}" type="presOf" srcId="{DCAC2A31-17BE-4341-854D-321A13787AE1}" destId="{8CCC593E-F5B1-4B58-A249-6E8F36CE919D}" srcOrd="0" destOrd="0" presId="urn:microsoft.com/office/officeart/2005/8/layout/orgChart1"/>
    <dgm:cxn modelId="{C7E9D0C4-798B-4093-8548-EF573BF7BC02}" srcId="{C599D7F8-007E-4773-BAB5-4D20B7143969}" destId="{8E304F93-BC60-4460-881B-C21C150B132F}" srcOrd="0" destOrd="0" parTransId="{CEC9C64A-968F-4D5A-9EB0-15E87A9C4D2A}" sibTransId="{CA4A4AF5-BDA1-47C0-8833-0A8ED6780581}"/>
    <dgm:cxn modelId="{EB79F1C4-1138-494E-B3D8-146E3F99885A}" type="presOf" srcId="{0E510E86-2A5E-4E39-817B-AC01AD16D908}" destId="{4C061156-F9B0-42EF-A29E-F0D40C484A59}" srcOrd="1" destOrd="0" presId="urn:microsoft.com/office/officeart/2005/8/layout/orgChart1"/>
    <dgm:cxn modelId="{FE30FAC5-2980-46BB-AE91-86F14D6C1855}" srcId="{BB919624-6732-4BC8-A8A5-025117B2D6BA}" destId="{FD2C6166-E9F9-469C-95E1-C8E01FCA3C67}" srcOrd="0" destOrd="0" parTransId="{FCED01F1-C4DE-44E2-8636-F9F8A30DA46A}" sibTransId="{FAE48FEB-998F-4BAA-BE6C-6C1AA0E75B30}"/>
    <dgm:cxn modelId="{1DF9EFC8-23CE-4624-B62F-29F5D6E5D664}" srcId="{A972A914-1086-4A6D-A040-B710B7D3340E}" destId="{639A7478-15BB-482E-9DD6-0D68981A6177}" srcOrd="0" destOrd="0" parTransId="{62AD06B9-668B-4FA0-838B-BC7BEB20A8EA}" sibTransId="{6F62B03D-8471-4A7D-B739-BA3703120BDA}"/>
    <dgm:cxn modelId="{DE4B70C9-4A1D-47C6-91B2-91D1024BB40F}" type="presOf" srcId="{1793E5D4-C121-4AB7-88F6-730DE0FBCE54}" destId="{E9F2EC1B-CEB6-4A60-800D-596517A8A8ED}" srcOrd="0" destOrd="0" presId="urn:microsoft.com/office/officeart/2005/8/layout/orgChart1"/>
    <dgm:cxn modelId="{4BD4F5C9-F3FC-4022-89C2-47B8CD8C2E17}" type="presOf" srcId="{6EAE1E2A-83C7-426B-9DBF-5FDCC7890A07}" destId="{73DCE8E2-136B-456F-B9CC-00420671E831}" srcOrd="0" destOrd="0" presId="urn:microsoft.com/office/officeart/2005/8/layout/orgChart1"/>
    <dgm:cxn modelId="{D549E8CB-D36F-40B9-AB0F-9AF89A08E8D4}" type="presOf" srcId="{8ABAA00B-17E3-4998-BFCC-6B0466946852}" destId="{0F2CBE4D-A43A-44B0-A1F6-EC359CFA80AB}" srcOrd="0" destOrd="0" presId="urn:microsoft.com/office/officeart/2005/8/layout/orgChart1"/>
    <dgm:cxn modelId="{573511CC-3EEB-4F3A-A3D6-C308AC038949}" srcId="{715B146D-1C0E-4674-B6FC-CAA3CB5B71AA}" destId="{2B411BDE-3D2C-427E-A49A-24318FCE51D8}" srcOrd="2" destOrd="0" parTransId="{DE2633B6-E051-48FA-9D6A-785C9F6E821F}" sibTransId="{7293C896-4E79-46F7-9B2B-CC3E507F0A3D}"/>
    <dgm:cxn modelId="{3C743CCD-2DC8-4A3B-83FC-AE3C343D538A}" type="presOf" srcId="{31845345-A932-4E26-8173-9A3F4E4D92F9}" destId="{8387E67D-AD01-44E1-B24D-48C7C5094218}" srcOrd="0" destOrd="0" presId="urn:microsoft.com/office/officeart/2005/8/layout/orgChart1"/>
    <dgm:cxn modelId="{E054C7CD-B705-4A90-BB45-AEC81028DD6A}" type="presOf" srcId="{59C7BD6D-E577-447F-A0F1-CDF42950ED86}" destId="{C8DA5A30-6F07-402A-89A7-951BEB1DAF66}" srcOrd="0" destOrd="0" presId="urn:microsoft.com/office/officeart/2005/8/layout/orgChart1"/>
    <dgm:cxn modelId="{27DA62D3-E273-4891-A700-9797B7B63D6B}" srcId="{600646A9-9272-4D3E-93F5-32C472354ADD}" destId="{B72C9F28-336D-43D5-9D03-ABA0779879C2}" srcOrd="1" destOrd="0" parTransId="{0DE32300-5537-4F3D-83A2-21410AC14874}" sibTransId="{9E6CFC96-6544-4FFF-9573-8884F9B0AA48}"/>
    <dgm:cxn modelId="{1EF925D8-F76E-45B9-A6D9-1BA7BCCE99C2}" type="presOf" srcId="{5B9272E5-263F-4E14-B942-2A5BE5D2C1BB}" destId="{F18C16AE-F3EE-4D9E-BF3D-8467D708B27C}" srcOrd="0" destOrd="0" presId="urn:microsoft.com/office/officeart/2005/8/layout/orgChart1"/>
    <dgm:cxn modelId="{1D3D03D9-D67A-425A-BADD-F4B1BD562434}" type="presOf" srcId="{DA4079B1-930C-4A43-8A01-20A3640F1DA6}" destId="{22FE3526-82E7-410F-9C0D-07FCA1CE5B11}" srcOrd="0" destOrd="0" presId="urn:microsoft.com/office/officeart/2005/8/layout/orgChart1"/>
    <dgm:cxn modelId="{E06FFAD9-B7C0-401E-A6C7-281735984431}" type="presOf" srcId="{2B411BDE-3D2C-427E-A49A-24318FCE51D8}" destId="{E770EDAD-EC72-4235-8DCA-E3C8EBC13F93}" srcOrd="0" destOrd="0" presId="urn:microsoft.com/office/officeart/2005/8/layout/orgChart1"/>
    <dgm:cxn modelId="{EA12B7DA-6446-4B9E-B873-88E99C8EC3F4}" type="presOf" srcId="{8AE29CAB-1C4C-40BA-9D5C-9D8910098667}" destId="{061B5CD8-EF5D-43FC-B62F-579FE53011D8}" srcOrd="0" destOrd="0" presId="urn:microsoft.com/office/officeart/2005/8/layout/orgChart1"/>
    <dgm:cxn modelId="{AB287BDB-0EF6-4330-9FAC-5DC2827343EE}" type="presOf" srcId="{F8E55B09-8F58-499C-ADB4-2D19B787E91B}" destId="{67564406-C43F-48AF-A1E6-0E1F92F3DDAD}" srcOrd="0" destOrd="0" presId="urn:microsoft.com/office/officeart/2005/8/layout/orgChart1"/>
    <dgm:cxn modelId="{99B6DCDC-221F-402F-BA64-FCEBD4C07BAB}" srcId="{2DF03C78-61AA-4A35-94C1-B313B8F27738}" destId="{FD77ECDB-BAB9-48ED-9E00-A494E4787090}" srcOrd="0" destOrd="0" parTransId="{57A1134E-A1A3-47B0-A8E3-D8EA134F8F72}" sibTransId="{0DF09607-E904-4E25-BD87-EBA148821BE5}"/>
    <dgm:cxn modelId="{9FC52DDF-9D41-41FA-AE01-D89A8AF33FD9}" type="presOf" srcId="{75E014C8-4AEE-4DA6-BEFA-E9CDD9F76836}" destId="{51546FB8-D808-4C0B-BB0E-C0C0E2686B5D}" srcOrd="0" destOrd="0" presId="urn:microsoft.com/office/officeart/2005/8/layout/orgChart1"/>
    <dgm:cxn modelId="{E0F5F8DF-CFCD-4083-9421-B85F02AA9919}" type="presOf" srcId="{DCAC2A31-17BE-4341-854D-321A13787AE1}" destId="{8737DC97-FFEC-4336-B4CE-FCAAD23EB361}" srcOrd="1" destOrd="0" presId="urn:microsoft.com/office/officeart/2005/8/layout/orgChart1"/>
    <dgm:cxn modelId="{1B7319E0-473D-4838-8B3F-A20FDED1A2BE}" srcId="{715B146D-1C0E-4674-B6FC-CAA3CB5B71AA}" destId="{DFD75B33-AE84-4D06-A695-C63A5A9C2125}" srcOrd="3" destOrd="0" parTransId="{F0DD623F-0469-49B2-A994-4A8E550588C8}" sibTransId="{09FC75C7-1212-4B86-B2A4-45EA0A13F8ED}"/>
    <dgm:cxn modelId="{0294D4E0-95AE-4F14-88AD-788FBC38590A}" srcId="{31845345-A932-4E26-8173-9A3F4E4D92F9}" destId="{E87E5F35-9D5C-4D39-8613-77085E22061E}" srcOrd="2" destOrd="0" parTransId="{DA4079B1-930C-4A43-8A01-20A3640F1DA6}" sibTransId="{5B6BDB3A-325C-4E46-A1DF-E998C6A5D37F}"/>
    <dgm:cxn modelId="{BCA427E1-37E9-4413-A480-8D2D245D56D7}" type="presOf" srcId="{0FBF290B-1C71-4D80-AA15-4F17C46594E7}" destId="{4B34CFAB-876F-4E7A-A1EF-350084E30015}" srcOrd="0" destOrd="0" presId="urn:microsoft.com/office/officeart/2005/8/layout/orgChart1"/>
    <dgm:cxn modelId="{00072EE6-8542-4AA1-BF79-99897F2D2C39}" type="presOf" srcId="{D2C3B550-ECD9-4C49-A1F5-17A1F2734C4F}" destId="{83F78CCF-8462-47A4-8C75-3B7225CCD6F8}" srcOrd="0" destOrd="0" presId="urn:microsoft.com/office/officeart/2005/8/layout/orgChart1"/>
    <dgm:cxn modelId="{DBC34AE9-B372-481C-95C6-26A2FEC4F860}" type="presOf" srcId="{2B411BDE-3D2C-427E-A49A-24318FCE51D8}" destId="{64F3EDF5-4A9E-44EF-B58F-F3FEAAC06336}" srcOrd="1" destOrd="0" presId="urn:microsoft.com/office/officeart/2005/8/layout/orgChart1"/>
    <dgm:cxn modelId="{6A71FBE9-B051-497D-99B3-38F86BB49A59}" type="presOf" srcId="{2455FEC2-F2FD-4B4B-AE31-9FB99D747C11}" destId="{64766F27-FCDD-43A8-B247-E2FA43970C24}" srcOrd="1" destOrd="0" presId="urn:microsoft.com/office/officeart/2005/8/layout/orgChart1"/>
    <dgm:cxn modelId="{BC43C6EA-A045-462E-B34D-146803CD05AC}" type="presOf" srcId="{CC3AA271-C12A-4656-8244-1C7FA1A7D380}" destId="{CA4CBA98-3050-4046-AB48-1C9B4E065915}" srcOrd="1" destOrd="0" presId="urn:microsoft.com/office/officeart/2005/8/layout/orgChart1"/>
    <dgm:cxn modelId="{9D62D1EA-637C-4BAB-9FEF-2A780C9D1229}" type="presOf" srcId="{716D4498-97C7-4447-A2B4-73A5D79D29B8}" destId="{F1AB24B3-4F50-48DE-9B5B-1B3373023F4F}" srcOrd="1" destOrd="0" presId="urn:microsoft.com/office/officeart/2005/8/layout/orgChart1"/>
    <dgm:cxn modelId="{D7B371EB-34D0-4966-B27D-A455511D403C}" type="presOf" srcId="{E87E5F35-9D5C-4D39-8613-77085E22061E}" destId="{9731E903-EE9A-46BB-9B55-DC43503C23AE}" srcOrd="0" destOrd="0" presId="urn:microsoft.com/office/officeart/2005/8/layout/orgChart1"/>
    <dgm:cxn modelId="{3897EBEB-3C0A-40A3-85AF-0FD00E271D82}" srcId="{31845345-A932-4E26-8173-9A3F4E4D92F9}" destId="{56A783D0-370C-40E8-A120-6A3EAD05440B}" srcOrd="3" destOrd="0" parTransId="{44B415C6-DF6F-438D-81BD-D0185EA8DC97}" sibTransId="{562864DA-8D33-44B6-8E8E-A86E38F47DA9}"/>
    <dgm:cxn modelId="{AD914BEE-8AFE-4636-BB84-38A1CD203860}" type="presOf" srcId="{EED6A607-D1BD-49A2-8DF8-C4A51808C700}" destId="{5DAE3312-0A88-43DF-8C8C-E065323F0442}" srcOrd="1" destOrd="0" presId="urn:microsoft.com/office/officeart/2005/8/layout/orgChart1"/>
    <dgm:cxn modelId="{982D56EF-8526-4362-8971-C80D60401019}" type="presOf" srcId="{EED6A607-D1BD-49A2-8DF8-C4A51808C700}" destId="{13202FFD-CA02-4B21-86B4-E98BE8D23BFA}" srcOrd="0" destOrd="0" presId="urn:microsoft.com/office/officeart/2005/8/layout/orgChart1"/>
    <dgm:cxn modelId="{12C281EF-6058-4CA5-B9BD-71465DCE2345}" srcId="{6F209F16-9FDA-4582-9C32-0D91E1AC8AE3}" destId="{CC3AA271-C12A-4656-8244-1C7FA1A7D380}" srcOrd="1" destOrd="0" parTransId="{C77A4777-F482-4F3F-83ED-AA2F79534E51}" sibTransId="{CEF4D314-ADAA-4123-B4A7-42A9056B181C}"/>
    <dgm:cxn modelId="{24BC9AF0-13D0-45E1-815D-0F36EDFF8F32}" type="presOf" srcId="{2455FEC2-F2FD-4B4B-AE31-9FB99D747C11}" destId="{0B0A04D5-E0BB-48C0-9682-554179AF4EA0}" srcOrd="0" destOrd="0" presId="urn:microsoft.com/office/officeart/2005/8/layout/orgChart1"/>
    <dgm:cxn modelId="{42699FF0-234B-40CA-B89B-B7851D05936A}" type="presOf" srcId="{AEA213F9-3882-4A23-A1B9-D268F90C8D9B}" destId="{71C99390-818D-4E75-8F11-1DE879514CFE}" srcOrd="0" destOrd="0" presId="urn:microsoft.com/office/officeart/2005/8/layout/orgChart1"/>
    <dgm:cxn modelId="{C14C6EF1-2219-453E-A7B1-B05968D6F34A}" srcId="{59C7BD6D-E577-447F-A0F1-CDF42950ED86}" destId="{AEA213F9-3882-4A23-A1B9-D268F90C8D9B}" srcOrd="1" destOrd="0" parTransId="{F13733C1-AE07-456E-AB80-54E14404CF54}" sibTransId="{196F5109-46EA-4491-9C59-36934264C676}"/>
    <dgm:cxn modelId="{6F35B5F4-9CA5-4911-ACDD-4413DB28463E}" type="presOf" srcId="{600646A9-9272-4D3E-93F5-32C472354ADD}" destId="{2F51FB7F-3C78-43AC-8B80-A2D95AF178D6}" srcOrd="0" destOrd="0" presId="urn:microsoft.com/office/officeart/2005/8/layout/orgChart1"/>
    <dgm:cxn modelId="{89110AF6-BC21-4EC3-B98D-856037C9B677}" type="presOf" srcId="{4C987902-8129-48BF-BF07-E3FCF1DE527B}" destId="{5172DBE2-F6FE-4973-B644-659FEE6BAA02}" srcOrd="1" destOrd="0" presId="urn:microsoft.com/office/officeart/2005/8/layout/orgChart1"/>
    <dgm:cxn modelId="{36541FFA-4198-4950-85CF-ED0987D10F68}" type="presOf" srcId="{4C987902-8129-48BF-BF07-E3FCF1DE527B}" destId="{F9DFD7D1-0827-49E5-A7C7-5177DBF1CC48}" srcOrd="0" destOrd="0" presId="urn:microsoft.com/office/officeart/2005/8/layout/orgChart1"/>
    <dgm:cxn modelId="{D460E2FA-7D48-4CA4-A960-05C4D76122FF}" type="presOf" srcId="{6F209F16-9FDA-4582-9C32-0D91E1AC8AE3}" destId="{1FF11625-CA8E-46FE-8920-005F0526F33F}" srcOrd="1" destOrd="0" presId="urn:microsoft.com/office/officeart/2005/8/layout/orgChart1"/>
    <dgm:cxn modelId="{59BAA9FC-9DCA-4183-B7B0-44B66D228326}" type="presOf" srcId="{FD77ECDB-BAB9-48ED-9E00-A494E4787090}" destId="{16A7C380-104B-4B76-B063-4F6670D9017F}" srcOrd="0" destOrd="0" presId="urn:microsoft.com/office/officeart/2005/8/layout/orgChart1"/>
    <dgm:cxn modelId="{BE401FFD-89F0-4EB5-B733-863B02E652D3}" type="presOf" srcId="{DFD75B33-AE84-4D06-A695-C63A5A9C2125}" destId="{6BE03D53-DF42-424B-BDBC-FD86ECF33D49}" srcOrd="1" destOrd="0" presId="urn:microsoft.com/office/officeart/2005/8/layout/orgChart1"/>
    <dgm:cxn modelId="{AB8875FD-130A-4653-A6D0-9722FFE84F9B}" type="presOf" srcId="{B024D003-C5B6-490B-9645-91DCFA4F8556}" destId="{722C8B21-2D24-4C67-9CDA-9C13A82B2AC7}" srcOrd="1" destOrd="0" presId="urn:microsoft.com/office/officeart/2005/8/layout/orgChart1"/>
    <dgm:cxn modelId="{4E4364FE-C6D8-4EB2-A25E-5E6D266AE2D5}" srcId="{715B146D-1C0E-4674-B6FC-CAA3CB5B71AA}" destId="{05233005-9151-412E-86D6-C96D3B1DB1F4}" srcOrd="4" destOrd="0" parTransId="{4E6A677E-223B-4531-8F15-00FF2B20F264}" sibTransId="{44BA80F0-C1A4-4794-B278-237DB3A0F1C2}"/>
    <dgm:cxn modelId="{4B999109-4A22-403F-B229-D99D1978B463}" type="presParOf" srcId="{6B4261E3-990B-4D85-985A-BBDE3847E709}" destId="{DF31F528-D724-4F58-BF17-C5CA61F2C3D9}" srcOrd="0" destOrd="0" presId="urn:microsoft.com/office/officeart/2005/8/layout/orgChart1"/>
    <dgm:cxn modelId="{3B8E7C50-2063-4F3A-8B80-C1E8B8AB6E74}" type="presParOf" srcId="{DF31F528-D724-4F58-BF17-C5CA61F2C3D9}" destId="{EA1E2A6C-5541-44AE-9A31-FE41F3DD34C9}" srcOrd="0" destOrd="0" presId="urn:microsoft.com/office/officeart/2005/8/layout/orgChart1"/>
    <dgm:cxn modelId="{34F464D9-A710-4B8A-A4EC-565C35ED05AE}" type="presParOf" srcId="{EA1E2A6C-5541-44AE-9A31-FE41F3DD34C9}" destId="{8B5445FB-F1B2-4AC1-A3E9-DBED8EE79BB6}" srcOrd="0" destOrd="0" presId="urn:microsoft.com/office/officeart/2005/8/layout/orgChart1"/>
    <dgm:cxn modelId="{3A3D8F4F-E00A-402E-817E-567B17411756}" type="presParOf" srcId="{EA1E2A6C-5541-44AE-9A31-FE41F3DD34C9}" destId="{405C1AF3-787D-4A7D-9505-634A7D204752}" srcOrd="1" destOrd="0" presId="urn:microsoft.com/office/officeart/2005/8/layout/orgChart1"/>
    <dgm:cxn modelId="{E027EB49-942A-41DB-B67C-E2E926F57659}" type="presParOf" srcId="{DF31F528-D724-4F58-BF17-C5CA61F2C3D9}" destId="{A1FF3CE1-2089-48FA-BCC8-ED5199CE08E2}" srcOrd="1" destOrd="0" presId="urn:microsoft.com/office/officeart/2005/8/layout/orgChart1"/>
    <dgm:cxn modelId="{72942E2A-B246-4DDE-A08C-C4657E2D04DA}" type="presParOf" srcId="{A1FF3CE1-2089-48FA-BCC8-ED5199CE08E2}" destId="{E7BD834F-E8EF-4EEC-942D-C75BE0594D59}" srcOrd="0" destOrd="0" presId="urn:microsoft.com/office/officeart/2005/8/layout/orgChart1"/>
    <dgm:cxn modelId="{9EFCA989-A21B-4FDE-A9F6-04EF263A4B49}" type="presParOf" srcId="{A1FF3CE1-2089-48FA-BCC8-ED5199CE08E2}" destId="{A283A8C4-E1D7-463A-81D5-D7FAB3E68E8A}" srcOrd="1" destOrd="0" presId="urn:microsoft.com/office/officeart/2005/8/layout/orgChart1"/>
    <dgm:cxn modelId="{C10DCB29-E733-4067-AF21-59176ECDDD02}" type="presParOf" srcId="{A283A8C4-E1D7-463A-81D5-D7FAB3E68E8A}" destId="{F65C8521-9E03-4BF3-B458-382E3C565297}" srcOrd="0" destOrd="0" presId="urn:microsoft.com/office/officeart/2005/8/layout/orgChart1"/>
    <dgm:cxn modelId="{814FDCFF-CC61-4C09-B534-12C6C46132EB}" type="presParOf" srcId="{F65C8521-9E03-4BF3-B458-382E3C565297}" destId="{1B0F4F34-0F7D-4072-B2A1-0D0F9F560DAD}" srcOrd="0" destOrd="0" presId="urn:microsoft.com/office/officeart/2005/8/layout/orgChart1"/>
    <dgm:cxn modelId="{1566411C-05CD-4C06-8236-D66FC3F4DFF8}" type="presParOf" srcId="{F65C8521-9E03-4BF3-B458-382E3C565297}" destId="{1E623EC9-74D1-45F4-BC3A-BDA7B5B5648D}" srcOrd="1" destOrd="0" presId="urn:microsoft.com/office/officeart/2005/8/layout/orgChart1"/>
    <dgm:cxn modelId="{657A43DC-B22C-43FD-B00F-82A60466A3FE}" type="presParOf" srcId="{A283A8C4-E1D7-463A-81D5-D7FAB3E68E8A}" destId="{08965B0D-A2DF-4BE1-898E-B5CA528551B2}" srcOrd="1" destOrd="0" presId="urn:microsoft.com/office/officeart/2005/8/layout/orgChart1"/>
    <dgm:cxn modelId="{689F6F9B-4245-43E3-BCC9-93B21EE7ED93}" type="presParOf" srcId="{08965B0D-A2DF-4BE1-898E-B5CA528551B2}" destId="{47B1C434-5975-4DD7-B6DC-10E98F9B800E}" srcOrd="0" destOrd="0" presId="urn:microsoft.com/office/officeart/2005/8/layout/orgChart1"/>
    <dgm:cxn modelId="{65D8255E-568F-4342-BB98-F10C51C482FB}" type="presParOf" srcId="{08965B0D-A2DF-4BE1-898E-B5CA528551B2}" destId="{32DE5165-EC6C-46FF-9972-03EFD5F6CC7A}" srcOrd="1" destOrd="0" presId="urn:microsoft.com/office/officeart/2005/8/layout/orgChart1"/>
    <dgm:cxn modelId="{726A03F4-E676-4561-8C50-C3D85163A946}" type="presParOf" srcId="{32DE5165-EC6C-46FF-9972-03EFD5F6CC7A}" destId="{1102870E-E454-474B-A961-E016BA6D42E2}" srcOrd="0" destOrd="0" presId="urn:microsoft.com/office/officeart/2005/8/layout/orgChart1"/>
    <dgm:cxn modelId="{17BC4427-45E0-40EA-AF47-EBFA8CBF5A64}" type="presParOf" srcId="{1102870E-E454-474B-A961-E016BA6D42E2}" destId="{7F722DF3-A4FD-4C8F-8475-22B63D1B262F}" srcOrd="0" destOrd="0" presId="urn:microsoft.com/office/officeart/2005/8/layout/orgChart1"/>
    <dgm:cxn modelId="{C4322C82-EBDB-4B90-982A-0BBD5D97F48E}" type="presParOf" srcId="{1102870E-E454-474B-A961-E016BA6D42E2}" destId="{BD3A9A86-53A4-46A4-949E-1AD5A92EDA97}" srcOrd="1" destOrd="0" presId="urn:microsoft.com/office/officeart/2005/8/layout/orgChart1"/>
    <dgm:cxn modelId="{9D182859-D26E-42BF-9E3A-2F889A4E01D3}" type="presParOf" srcId="{32DE5165-EC6C-46FF-9972-03EFD5F6CC7A}" destId="{C7764FBD-5825-4C8C-8171-77848693006F}" srcOrd="1" destOrd="0" presId="urn:microsoft.com/office/officeart/2005/8/layout/orgChart1"/>
    <dgm:cxn modelId="{72071022-734D-4290-8D21-FEE665318536}" type="presParOf" srcId="{32DE5165-EC6C-46FF-9972-03EFD5F6CC7A}" destId="{FAD87C8D-4BC7-4288-AC8E-6BAC77F4A1FC}" srcOrd="2" destOrd="0" presId="urn:microsoft.com/office/officeart/2005/8/layout/orgChart1"/>
    <dgm:cxn modelId="{E86DAF8E-4E36-40B0-B857-70645C37DF8B}" type="presParOf" srcId="{08965B0D-A2DF-4BE1-898E-B5CA528551B2}" destId="{31D59261-E06B-4EDA-81E5-DAB98E4A5FA8}" srcOrd="2" destOrd="0" presId="urn:microsoft.com/office/officeart/2005/8/layout/orgChart1"/>
    <dgm:cxn modelId="{79E6EAF8-8BD7-4DDC-A81C-B5920711A834}" type="presParOf" srcId="{08965B0D-A2DF-4BE1-898E-B5CA528551B2}" destId="{DAEB8D20-72AF-48BE-8A13-3C022EFB7D89}" srcOrd="3" destOrd="0" presId="urn:microsoft.com/office/officeart/2005/8/layout/orgChart1"/>
    <dgm:cxn modelId="{67841FBC-07F9-4DF9-9788-B0E357606A7C}" type="presParOf" srcId="{DAEB8D20-72AF-48BE-8A13-3C022EFB7D89}" destId="{2C994188-5F1D-413E-9F99-37D946174829}" srcOrd="0" destOrd="0" presId="urn:microsoft.com/office/officeart/2005/8/layout/orgChart1"/>
    <dgm:cxn modelId="{9AAAA7CB-8227-4F10-92BF-634E716F8468}" type="presParOf" srcId="{2C994188-5F1D-413E-9F99-37D946174829}" destId="{E9F2EC1B-CEB6-4A60-800D-596517A8A8ED}" srcOrd="0" destOrd="0" presId="urn:microsoft.com/office/officeart/2005/8/layout/orgChart1"/>
    <dgm:cxn modelId="{9514C91B-16E8-4450-BBDB-8754B0B7E637}" type="presParOf" srcId="{2C994188-5F1D-413E-9F99-37D946174829}" destId="{184E46DF-E881-43F5-A165-A9BF0FCE0A98}" srcOrd="1" destOrd="0" presId="urn:microsoft.com/office/officeart/2005/8/layout/orgChart1"/>
    <dgm:cxn modelId="{030FDE1B-CC03-4694-AC33-64800276240E}" type="presParOf" srcId="{DAEB8D20-72AF-48BE-8A13-3C022EFB7D89}" destId="{C88C6DBD-BC32-4B78-B133-894FEABF5CB4}" srcOrd="1" destOrd="0" presId="urn:microsoft.com/office/officeart/2005/8/layout/orgChart1"/>
    <dgm:cxn modelId="{1738BF68-2A94-434E-ACB2-2D472AE3F615}" type="presParOf" srcId="{DAEB8D20-72AF-48BE-8A13-3C022EFB7D89}" destId="{5AAC52CA-F886-4F21-9002-B4E283CBCFB2}" srcOrd="2" destOrd="0" presId="urn:microsoft.com/office/officeart/2005/8/layout/orgChart1"/>
    <dgm:cxn modelId="{320DEE98-E545-4915-AF90-2ABB40FF68CB}" type="presParOf" srcId="{A283A8C4-E1D7-463A-81D5-D7FAB3E68E8A}" destId="{BC7AFEC8-7E21-4BB6-AAE0-F673868A1959}" srcOrd="2" destOrd="0" presId="urn:microsoft.com/office/officeart/2005/8/layout/orgChart1"/>
    <dgm:cxn modelId="{EE7637BB-F10C-4CA7-987D-D38B1BE88E29}" type="presParOf" srcId="{A1FF3CE1-2089-48FA-BCC8-ED5199CE08E2}" destId="{A1E7AFD9-CBC4-400B-BA6E-CAA71C298994}" srcOrd="2" destOrd="0" presId="urn:microsoft.com/office/officeart/2005/8/layout/orgChart1"/>
    <dgm:cxn modelId="{7D9448CA-682E-440B-A20E-F7469E826AD6}" type="presParOf" srcId="{A1FF3CE1-2089-48FA-BCC8-ED5199CE08E2}" destId="{1CDFCC34-9FD7-4CCF-9F5F-93746CEE8244}" srcOrd="3" destOrd="0" presId="urn:microsoft.com/office/officeart/2005/8/layout/orgChart1"/>
    <dgm:cxn modelId="{621A9BFF-7F9C-4C34-9E01-8792E55F5E91}" type="presParOf" srcId="{1CDFCC34-9FD7-4CCF-9F5F-93746CEE8244}" destId="{103B5609-38B1-42CB-8DB4-AE9B95E8328D}" srcOrd="0" destOrd="0" presId="urn:microsoft.com/office/officeart/2005/8/layout/orgChart1"/>
    <dgm:cxn modelId="{9A57F3A1-9ACB-4377-8B6B-9A3F11ABF364}" type="presParOf" srcId="{103B5609-38B1-42CB-8DB4-AE9B95E8328D}" destId="{502F5BF5-283E-49A3-BD17-D3A45BF13FDB}" srcOrd="0" destOrd="0" presId="urn:microsoft.com/office/officeart/2005/8/layout/orgChart1"/>
    <dgm:cxn modelId="{9E74322C-81A1-4D4E-8758-0EDBE97D8E21}" type="presParOf" srcId="{103B5609-38B1-42CB-8DB4-AE9B95E8328D}" destId="{C56B3306-CD21-4E09-B781-372CD211BA59}" srcOrd="1" destOrd="0" presId="urn:microsoft.com/office/officeart/2005/8/layout/orgChart1"/>
    <dgm:cxn modelId="{0524B850-7261-405A-954E-8D2D61FAAD67}" type="presParOf" srcId="{1CDFCC34-9FD7-4CCF-9F5F-93746CEE8244}" destId="{547710CE-DF77-43B9-81C7-BB3EBBCE1ACF}" srcOrd="1" destOrd="0" presId="urn:microsoft.com/office/officeart/2005/8/layout/orgChart1"/>
    <dgm:cxn modelId="{F6F26FC7-6C05-4DEA-90FD-0C2C4F69C6A9}" type="presParOf" srcId="{547710CE-DF77-43B9-81C7-BB3EBBCE1ACF}" destId="{03C47E54-C293-42D6-9BAB-D0E978B5B7BE}" srcOrd="0" destOrd="0" presId="urn:microsoft.com/office/officeart/2005/8/layout/orgChart1"/>
    <dgm:cxn modelId="{82B3DECD-BFD0-4B0A-9A43-5859BC3AC108}" type="presParOf" srcId="{547710CE-DF77-43B9-81C7-BB3EBBCE1ACF}" destId="{0BEC409D-BC4F-42F8-83E5-39F56C1E2403}" srcOrd="1" destOrd="0" presId="urn:microsoft.com/office/officeart/2005/8/layout/orgChart1"/>
    <dgm:cxn modelId="{21FF7A47-0CBC-44F8-A50E-69DEE1AC023C}" type="presParOf" srcId="{0BEC409D-BC4F-42F8-83E5-39F56C1E2403}" destId="{DBEA915C-3741-4944-BE89-721091CE83B5}" srcOrd="0" destOrd="0" presId="urn:microsoft.com/office/officeart/2005/8/layout/orgChart1"/>
    <dgm:cxn modelId="{FFF6E40C-B448-42E1-9DF2-8C0DCECD0575}" type="presParOf" srcId="{DBEA915C-3741-4944-BE89-721091CE83B5}" destId="{AF531E4D-FBD0-4504-A9F2-69AA1AF61178}" srcOrd="0" destOrd="0" presId="urn:microsoft.com/office/officeart/2005/8/layout/orgChart1"/>
    <dgm:cxn modelId="{A069BB4A-CB57-4D1A-ABCE-31DB8C3A3C0E}" type="presParOf" srcId="{DBEA915C-3741-4944-BE89-721091CE83B5}" destId="{B2206E06-8F50-4E50-BFCB-45B1D627152C}" srcOrd="1" destOrd="0" presId="urn:microsoft.com/office/officeart/2005/8/layout/orgChart1"/>
    <dgm:cxn modelId="{BF22F53E-64B6-459E-9AFD-76798D469E93}" type="presParOf" srcId="{0BEC409D-BC4F-42F8-83E5-39F56C1E2403}" destId="{6741984F-C6E4-42A0-B691-328F2D26162C}" srcOrd="1" destOrd="0" presId="urn:microsoft.com/office/officeart/2005/8/layout/orgChart1"/>
    <dgm:cxn modelId="{F7D67B2B-6144-45BD-AECA-B0AF8E009EC9}" type="presParOf" srcId="{0BEC409D-BC4F-42F8-83E5-39F56C1E2403}" destId="{5BA15AA9-0EE9-43CC-9F14-16A83091AE5C}" srcOrd="2" destOrd="0" presId="urn:microsoft.com/office/officeart/2005/8/layout/orgChart1"/>
    <dgm:cxn modelId="{CF34BCD5-0172-43AE-B106-F71D609FCEE5}" type="presParOf" srcId="{547710CE-DF77-43B9-81C7-BB3EBBCE1ACF}" destId="{4B34CFAB-876F-4E7A-A1EF-350084E30015}" srcOrd="2" destOrd="0" presId="urn:microsoft.com/office/officeart/2005/8/layout/orgChart1"/>
    <dgm:cxn modelId="{C3A37A5A-C653-4FEF-8F8F-92C893DA2D9C}" type="presParOf" srcId="{547710CE-DF77-43B9-81C7-BB3EBBCE1ACF}" destId="{122D67FF-BB1F-40D2-BE8C-84A8C57A7159}" srcOrd="3" destOrd="0" presId="urn:microsoft.com/office/officeart/2005/8/layout/orgChart1"/>
    <dgm:cxn modelId="{5E117DD6-4314-4937-A455-C04828AF8538}" type="presParOf" srcId="{122D67FF-BB1F-40D2-BE8C-84A8C57A7159}" destId="{95BC76E7-E189-4F46-9E26-A6A46C8EB116}" srcOrd="0" destOrd="0" presId="urn:microsoft.com/office/officeart/2005/8/layout/orgChart1"/>
    <dgm:cxn modelId="{87D0D0D3-7490-4B4B-89EA-3244F20F5309}" type="presParOf" srcId="{95BC76E7-E189-4F46-9E26-A6A46C8EB116}" destId="{7128F296-757C-4696-9F7D-9AFD3BA6C86C}" srcOrd="0" destOrd="0" presId="urn:microsoft.com/office/officeart/2005/8/layout/orgChart1"/>
    <dgm:cxn modelId="{1066A0F1-4CA4-433C-B5D5-A4141CEA3263}" type="presParOf" srcId="{95BC76E7-E189-4F46-9E26-A6A46C8EB116}" destId="{40C3A917-0CC9-4B23-B4C8-80722E310069}" srcOrd="1" destOrd="0" presId="urn:microsoft.com/office/officeart/2005/8/layout/orgChart1"/>
    <dgm:cxn modelId="{91869036-D8CD-42E8-A647-C33E67675EBA}" type="presParOf" srcId="{122D67FF-BB1F-40D2-BE8C-84A8C57A7159}" destId="{3BCDD627-8074-472F-B3E3-CA4D92DE6FA7}" srcOrd="1" destOrd="0" presId="urn:microsoft.com/office/officeart/2005/8/layout/orgChart1"/>
    <dgm:cxn modelId="{F64099C4-E8DD-4828-A83A-7429C78FBFE0}" type="presParOf" srcId="{122D67FF-BB1F-40D2-BE8C-84A8C57A7159}" destId="{648ADFE1-26AE-4B93-8B0D-95F89D97A686}" srcOrd="2" destOrd="0" presId="urn:microsoft.com/office/officeart/2005/8/layout/orgChart1"/>
    <dgm:cxn modelId="{C2D6850B-028C-41EE-8C16-B2781F08757F}" type="presParOf" srcId="{547710CE-DF77-43B9-81C7-BB3EBBCE1ACF}" destId="{0F2CBE4D-A43A-44B0-A1F6-EC359CFA80AB}" srcOrd="4" destOrd="0" presId="urn:microsoft.com/office/officeart/2005/8/layout/orgChart1"/>
    <dgm:cxn modelId="{4CC7352A-564D-4503-97DB-8492B938105E}" type="presParOf" srcId="{547710CE-DF77-43B9-81C7-BB3EBBCE1ACF}" destId="{81FCDFAE-89B0-43C3-9C78-F61F8225924F}" srcOrd="5" destOrd="0" presId="urn:microsoft.com/office/officeart/2005/8/layout/orgChart1"/>
    <dgm:cxn modelId="{287FD4BB-CC0D-431F-B593-C5F488635638}" type="presParOf" srcId="{81FCDFAE-89B0-43C3-9C78-F61F8225924F}" destId="{D0739DA0-174E-4ADB-8BFB-5E8BE109EBDE}" srcOrd="0" destOrd="0" presId="urn:microsoft.com/office/officeart/2005/8/layout/orgChart1"/>
    <dgm:cxn modelId="{A056038F-B931-4307-9775-65AD8F93EC72}" type="presParOf" srcId="{D0739DA0-174E-4ADB-8BFB-5E8BE109EBDE}" destId="{4C6FE998-F560-4544-8EC0-D8133A0AECED}" srcOrd="0" destOrd="0" presId="urn:microsoft.com/office/officeart/2005/8/layout/orgChart1"/>
    <dgm:cxn modelId="{9BA2C26D-F22A-4C25-B7F5-1ECA9E65D9EA}" type="presParOf" srcId="{D0739DA0-174E-4ADB-8BFB-5E8BE109EBDE}" destId="{3915A611-653D-40B5-BE5E-EA2BE790F63D}" srcOrd="1" destOrd="0" presId="urn:microsoft.com/office/officeart/2005/8/layout/orgChart1"/>
    <dgm:cxn modelId="{851399B8-B59F-419C-AF99-82AE8E419E89}" type="presParOf" srcId="{81FCDFAE-89B0-43C3-9C78-F61F8225924F}" destId="{B90EDFC3-CAD7-40F2-8F43-495E8493C60F}" srcOrd="1" destOrd="0" presId="urn:microsoft.com/office/officeart/2005/8/layout/orgChart1"/>
    <dgm:cxn modelId="{9F26303B-33D4-454B-8849-FA89F5C14E54}" type="presParOf" srcId="{81FCDFAE-89B0-43C3-9C78-F61F8225924F}" destId="{F3D11A2F-B7CE-439E-90A3-7E310715DE07}" srcOrd="2" destOrd="0" presId="urn:microsoft.com/office/officeart/2005/8/layout/orgChart1"/>
    <dgm:cxn modelId="{B345EE13-8898-4550-8B28-81ABA2729900}" type="presParOf" srcId="{1CDFCC34-9FD7-4CCF-9F5F-93746CEE8244}" destId="{E8A333C8-D59F-41E2-A8E2-65A485AD01AB}" srcOrd="2" destOrd="0" presId="urn:microsoft.com/office/officeart/2005/8/layout/orgChart1"/>
    <dgm:cxn modelId="{A5E6E37D-5664-4039-A504-8019F13BE462}" type="presParOf" srcId="{A1FF3CE1-2089-48FA-BCC8-ED5199CE08E2}" destId="{92D932EC-0C37-4E01-BB6D-ED089B637C06}" srcOrd="4" destOrd="0" presId="urn:microsoft.com/office/officeart/2005/8/layout/orgChart1"/>
    <dgm:cxn modelId="{8C121526-3CF5-4546-8031-5E51469BFFC7}" type="presParOf" srcId="{A1FF3CE1-2089-48FA-BCC8-ED5199CE08E2}" destId="{80A820FE-F977-47A5-82E2-EA3E6D0DCE9F}" srcOrd="5" destOrd="0" presId="urn:microsoft.com/office/officeart/2005/8/layout/orgChart1"/>
    <dgm:cxn modelId="{8F2E8514-64CD-4CE6-8CE0-EEC7F6053A88}" type="presParOf" srcId="{80A820FE-F977-47A5-82E2-EA3E6D0DCE9F}" destId="{50525736-A13B-4F2F-865B-3374BA43B2ED}" srcOrd="0" destOrd="0" presId="urn:microsoft.com/office/officeart/2005/8/layout/orgChart1"/>
    <dgm:cxn modelId="{20927FD0-E0F3-42FD-B80C-4BF15389A7A0}" type="presParOf" srcId="{50525736-A13B-4F2F-865B-3374BA43B2ED}" destId="{2F51FB7F-3C78-43AC-8B80-A2D95AF178D6}" srcOrd="0" destOrd="0" presId="urn:microsoft.com/office/officeart/2005/8/layout/orgChart1"/>
    <dgm:cxn modelId="{213C935E-E582-4B6A-A33D-0B6B231CBE93}" type="presParOf" srcId="{50525736-A13B-4F2F-865B-3374BA43B2ED}" destId="{77119201-0318-4F09-8BD0-B5CD1D25B7A2}" srcOrd="1" destOrd="0" presId="urn:microsoft.com/office/officeart/2005/8/layout/orgChart1"/>
    <dgm:cxn modelId="{99D9EC02-85C6-49AA-85B5-4C80E6B05A54}" type="presParOf" srcId="{80A820FE-F977-47A5-82E2-EA3E6D0DCE9F}" destId="{4E8609FC-EC67-436A-AF8A-8D145807F89F}" srcOrd="1" destOrd="0" presId="urn:microsoft.com/office/officeart/2005/8/layout/orgChart1"/>
    <dgm:cxn modelId="{BFAD6978-0F55-4767-AAE5-29582065453C}" type="presParOf" srcId="{4E8609FC-EC67-436A-AF8A-8D145807F89F}" destId="{F26FBA3E-3CCA-4F21-9E02-EA0BA6D0805F}" srcOrd="0" destOrd="0" presId="urn:microsoft.com/office/officeart/2005/8/layout/orgChart1"/>
    <dgm:cxn modelId="{38496726-B610-4A7E-8CF4-868051602780}" type="presParOf" srcId="{4E8609FC-EC67-436A-AF8A-8D145807F89F}" destId="{238BE403-F3DD-4D98-9361-FA0E1BA5011F}" srcOrd="1" destOrd="0" presId="urn:microsoft.com/office/officeart/2005/8/layout/orgChart1"/>
    <dgm:cxn modelId="{9BA8742C-B0D3-4914-B3D0-83BDB29E21C8}" type="presParOf" srcId="{238BE403-F3DD-4D98-9361-FA0E1BA5011F}" destId="{AFF58BA5-9176-4DF4-B111-6FE31F66152F}" srcOrd="0" destOrd="0" presId="urn:microsoft.com/office/officeart/2005/8/layout/orgChart1"/>
    <dgm:cxn modelId="{889F4E43-EC46-4431-80B2-1655DD91DCC0}" type="presParOf" srcId="{AFF58BA5-9176-4DF4-B111-6FE31F66152F}" destId="{F9DFD7D1-0827-49E5-A7C7-5177DBF1CC48}" srcOrd="0" destOrd="0" presId="urn:microsoft.com/office/officeart/2005/8/layout/orgChart1"/>
    <dgm:cxn modelId="{CD35EE09-0751-4812-8DB6-CBC86CF5854E}" type="presParOf" srcId="{AFF58BA5-9176-4DF4-B111-6FE31F66152F}" destId="{5172DBE2-F6FE-4973-B644-659FEE6BAA02}" srcOrd="1" destOrd="0" presId="urn:microsoft.com/office/officeart/2005/8/layout/orgChart1"/>
    <dgm:cxn modelId="{1C8B7E52-8CC4-4AC4-AC06-6CE95F9B0F0B}" type="presParOf" srcId="{238BE403-F3DD-4D98-9361-FA0E1BA5011F}" destId="{9DB854B0-697A-4910-B01E-580C42EC95AB}" srcOrd="1" destOrd="0" presId="urn:microsoft.com/office/officeart/2005/8/layout/orgChart1"/>
    <dgm:cxn modelId="{EB61D466-1F64-4BBA-BDF8-A974D1880D9E}" type="presParOf" srcId="{238BE403-F3DD-4D98-9361-FA0E1BA5011F}" destId="{53477D1F-5447-4326-AC2B-AAE66921FD7F}" srcOrd="2" destOrd="0" presId="urn:microsoft.com/office/officeart/2005/8/layout/orgChart1"/>
    <dgm:cxn modelId="{B9DCA513-AA5C-418E-9F00-46ED68869F0C}" type="presParOf" srcId="{4E8609FC-EC67-436A-AF8A-8D145807F89F}" destId="{FFA1BE71-1523-43EC-BEA1-08F1478F4491}" srcOrd="2" destOrd="0" presId="urn:microsoft.com/office/officeart/2005/8/layout/orgChart1"/>
    <dgm:cxn modelId="{68AB084F-C6A5-4C94-BD16-C185CD4D1130}" type="presParOf" srcId="{4E8609FC-EC67-436A-AF8A-8D145807F89F}" destId="{FBF9FB97-C6CE-46B7-853E-73727AF5757E}" srcOrd="3" destOrd="0" presId="urn:microsoft.com/office/officeart/2005/8/layout/orgChart1"/>
    <dgm:cxn modelId="{F6E82BD1-2B14-474F-9DEB-997BD78E9922}" type="presParOf" srcId="{FBF9FB97-C6CE-46B7-853E-73727AF5757E}" destId="{C4B62E76-7E22-4799-9620-E2CC3826B543}" srcOrd="0" destOrd="0" presId="urn:microsoft.com/office/officeart/2005/8/layout/orgChart1"/>
    <dgm:cxn modelId="{8350B9C1-69D1-4E07-8D6E-01443EF253BA}" type="presParOf" srcId="{C4B62E76-7E22-4799-9620-E2CC3826B543}" destId="{60A1F572-6859-49D8-8A4E-7A6D3832DBD5}" srcOrd="0" destOrd="0" presId="urn:microsoft.com/office/officeart/2005/8/layout/orgChart1"/>
    <dgm:cxn modelId="{80DFA180-BBEB-4372-AA5E-A9E31E023159}" type="presParOf" srcId="{C4B62E76-7E22-4799-9620-E2CC3826B543}" destId="{0FEC5765-CC6C-42C6-A792-D155AE80FCF3}" srcOrd="1" destOrd="0" presId="urn:microsoft.com/office/officeart/2005/8/layout/orgChart1"/>
    <dgm:cxn modelId="{EBDD4450-D365-453B-BAAE-24A75FFEC452}" type="presParOf" srcId="{FBF9FB97-C6CE-46B7-853E-73727AF5757E}" destId="{90BBF771-3A1D-4EB2-8D01-4295613609F9}" srcOrd="1" destOrd="0" presId="urn:microsoft.com/office/officeart/2005/8/layout/orgChart1"/>
    <dgm:cxn modelId="{1E66A427-5E5D-41EC-86C3-3854B83D9A11}" type="presParOf" srcId="{FBF9FB97-C6CE-46B7-853E-73727AF5757E}" destId="{92732F5C-5C7F-4017-BC58-60906FA16FA9}" srcOrd="2" destOrd="0" presId="urn:microsoft.com/office/officeart/2005/8/layout/orgChart1"/>
    <dgm:cxn modelId="{87009652-A91C-4352-87C5-9B72108AEAA6}" type="presParOf" srcId="{4E8609FC-EC67-436A-AF8A-8D145807F89F}" destId="{A8653D36-A7A4-46A7-8B97-EF9662C0905A}" srcOrd="4" destOrd="0" presId="urn:microsoft.com/office/officeart/2005/8/layout/orgChart1"/>
    <dgm:cxn modelId="{E7CDF1C5-0855-4BDB-84F5-AFA1B44E72CC}" type="presParOf" srcId="{4E8609FC-EC67-436A-AF8A-8D145807F89F}" destId="{E83B83E4-F24C-4D46-A1AE-E789EB002388}" srcOrd="5" destOrd="0" presId="urn:microsoft.com/office/officeart/2005/8/layout/orgChart1"/>
    <dgm:cxn modelId="{9EED780B-A6A5-4968-BF87-36A11749F70C}" type="presParOf" srcId="{E83B83E4-F24C-4D46-A1AE-E789EB002388}" destId="{4712B69F-A27F-4BB7-AEE8-4E89395DB6C3}" srcOrd="0" destOrd="0" presId="urn:microsoft.com/office/officeart/2005/8/layout/orgChart1"/>
    <dgm:cxn modelId="{2AA21393-3972-463E-A794-7E13375A76A8}" type="presParOf" srcId="{4712B69F-A27F-4BB7-AEE8-4E89395DB6C3}" destId="{42EA11A5-B200-415C-8206-1F02547962CB}" srcOrd="0" destOrd="0" presId="urn:microsoft.com/office/officeart/2005/8/layout/orgChart1"/>
    <dgm:cxn modelId="{38C11E9C-2D83-4392-96D7-380658318640}" type="presParOf" srcId="{4712B69F-A27F-4BB7-AEE8-4E89395DB6C3}" destId="{4C061156-F9B0-42EF-A29E-F0D40C484A59}" srcOrd="1" destOrd="0" presId="urn:microsoft.com/office/officeart/2005/8/layout/orgChart1"/>
    <dgm:cxn modelId="{A54D1E03-9619-41FB-B487-B00B05917885}" type="presParOf" srcId="{E83B83E4-F24C-4D46-A1AE-E789EB002388}" destId="{18A6CD80-3ADE-4474-8553-BADDE49E38DA}" srcOrd="1" destOrd="0" presId="urn:microsoft.com/office/officeart/2005/8/layout/orgChart1"/>
    <dgm:cxn modelId="{5CDE9D50-E232-4BB8-BD27-E5FB065E7164}" type="presParOf" srcId="{E83B83E4-F24C-4D46-A1AE-E789EB002388}" destId="{7F312E94-C5BB-4C40-962E-C387F39BC00A}" srcOrd="2" destOrd="0" presId="urn:microsoft.com/office/officeart/2005/8/layout/orgChart1"/>
    <dgm:cxn modelId="{C3BE752E-7701-4B7E-B500-AD6982F59822}" type="presParOf" srcId="{4E8609FC-EC67-436A-AF8A-8D145807F89F}" destId="{6B752B1B-4070-4F97-BD29-4C02E549F097}" srcOrd="6" destOrd="0" presId="urn:microsoft.com/office/officeart/2005/8/layout/orgChart1"/>
    <dgm:cxn modelId="{297F91EA-93E9-4C43-8B84-1CA4674925FE}" type="presParOf" srcId="{4E8609FC-EC67-436A-AF8A-8D145807F89F}" destId="{AEF6CB25-09DC-488E-9A9A-AA55699ACC63}" srcOrd="7" destOrd="0" presId="urn:microsoft.com/office/officeart/2005/8/layout/orgChart1"/>
    <dgm:cxn modelId="{D327DECD-8C7F-4DC8-AF12-64A21CCFA5B0}" type="presParOf" srcId="{AEF6CB25-09DC-488E-9A9A-AA55699ACC63}" destId="{B6E50957-E668-4AA2-AC49-FA3AE2FC9E35}" srcOrd="0" destOrd="0" presId="urn:microsoft.com/office/officeart/2005/8/layout/orgChart1"/>
    <dgm:cxn modelId="{CFB1B313-8146-4777-8C8A-B27A2C1B5778}" type="presParOf" srcId="{B6E50957-E668-4AA2-AC49-FA3AE2FC9E35}" destId="{8F9A5A68-9998-4D26-81D2-05A1E8730A07}" srcOrd="0" destOrd="0" presId="urn:microsoft.com/office/officeart/2005/8/layout/orgChart1"/>
    <dgm:cxn modelId="{213D38E9-8D85-4B8E-A051-49BD2EDD9539}" type="presParOf" srcId="{B6E50957-E668-4AA2-AC49-FA3AE2FC9E35}" destId="{83326E84-F439-4E56-A5D4-C0D8F0B5C398}" srcOrd="1" destOrd="0" presId="urn:microsoft.com/office/officeart/2005/8/layout/orgChart1"/>
    <dgm:cxn modelId="{E7C4F6A2-7511-4067-8800-5799CDF0F0EE}" type="presParOf" srcId="{AEF6CB25-09DC-488E-9A9A-AA55699ACC63}" destId="{07098A8B-0FBD-44ED-8562-436543229D0B}" srcOrd="1" destOrd="0" presId="urn:microsoft.com/office/officeart/2005/8/layout/orgChart1"/>
    <dgm:cxn modelId="{15117DC9-C4BB-465D-A0EA-A913743B3B1D}" type="presParOf" srcId="{AEF6CB25-09DC-488E-9A9A-AA55699ACC63}" destId="{144536C3-6AE8-47D9-9917-786F2F3D200A}" srcOrd="2" destOrd="0" presId="urn:microsoft.com/office/officeart/2005/8/layout/orgChart1"/>
    <dgm:cxn modelId="{75BDEDC7-F075-43C2-85BA-669DD331E557}" type="presParOf" srcId="{80A820FE-F977-47A5-82E2-EA3E6D0DCE9F}" destId="{94DEAFB9-AE72-4E7F-B3F2-475075A959DF}" srcOrd="2" destOrd="0" presId="urn:microsoft.com/office/officeart/2005/8/layout/orgChart1"/>
    <dgm:cxn modelId="{BFD978C8-86C8-47EA-BCF1-871BC97E9385}" type="presParOf" srcId="{A1FF3CE1-2089-48FA-BCC8-ED5199CE08E2}" destId="{E39F74B6-4F44-4B3F-B5E8-F5B266F74C3E}" srcOrd="6" destOrd="0" presId="urn:microsoft.com/office/officeart/2005/8/layout/orgChart1"/>
    <dgm:cxn modelId="{FD11E4B5-80C2-4471-8593-9776B187A98D}" type="presParOf" srcId="{A1FF3CE1-2089-48FA-BCC8-ED5199CE08E2}" destId="{F0A65EE9-EEDF-4A71-943F-85BC57131BDB}" srcOrd="7" destOrd="0" presId="urn:microsoft.com/office/officeart/2005/8/layout/orgChart1"/>
    <dgm:cxn modelId="{F2E6617A-E0F3-42D4-8B45-2BC5E9D6EBF9}" type="presParOf" srcId="{F0A65EE9-EEDF-4A71-943F-85BC57131BDB}" destId="{2EAE16CC-E526-44EF-9CFC-7C2C02AFE309}" srcOrd="0" destOrd="0" presId="urn:microsoft.com/office/officeart/2005/8/layout/orgChart1"/>
    <dgm:cxn modelId="{A6CB8E03-C633-4E8E-A472-BD0126A0721D}" type="presParOf" srcId="{2EAE16CC-E526-44EF-9CFC-7C2C02AFE309}" destId="{8387E67D-AD01-44E1-B24D-48C7C5094218}" srcOrd="0" destOrd="0" presId="urn:microsoft.com/office/officeart/2005/8/layout/orgChart1"/>
    <dgm:cxn modelId="{CE00C6BE-FB16-494D-95C6-B9F7B578A552}" type="presParOf" srcId="{2EAE16CC-E526-44EF-9CFC-7C2C02AFE309}" destId="{3A5C25EB-5783-4840-9E3A-EF0BABA550E6}" srcOrd="1" destOrd="0" presId="urn:microsoft.com/office/officeart/2005/8/layout/orgChart1"/>
    <dgm:cxn modelId="{40842645-40DE-4E7F-82EC-A1F76BB35DCD}" type="presParOf" srcId="{F0A65EE9-EEDF-4A71-943F-85BC57131BDB}" destId="{E47E7325-C537-414F-8773-73CAD2365FEA}" srcOrd="1" destOrd="0" presId="urn:microsoft.com/office/officeart/2005/8/layout/orgChart1"/>
    <dgm:cxn modelId="{B33EC47F-2C18-4BCF-94DB-EFAAC5B7AF75}" type="presParOf" srcId="{E47E7325-C537-414F-8773-73CAD2365FEA}" destId="{D11B5EB9-82B0-48B7-A9A0-F9408C5377AD}" srcOrd="0" destOrd="0" presId="urn:microsoft.com/office/officeart/2005/8/layout/orgChart1"/>
    <dgm:cxn modelId="{BA42C222-D7D9-46E9-BC63-072BB9D674DE}" type="presParOf" srcId="{E47E7325-C537-414F-8773-73CAD2365FEA}" destId="{E446E19C-FA17-45A3-A5A9-71C20BC9C1EC}" srcOrd="1" destOrd="0" presId="urn:microsoft.com/office/officeart/2005/8/layout/orgChart1"/>
    <dgm:cxn modelId="{0C8D0FBE-7F32-42CF-B619-4FA9DDEDF2E8}" type="presParOf" srcId="{E446E19C-FA17-45A3-A5A9-71C20BC9C1EC}" destId="{F762C810-2496-4D73-9CE0-750CD5EC59CB}" srcOrd="0" destOrd="0" presId="urn:microsoft.com/office/officeart/2005/8/layout/orgChart1"/>
    <dgm:cxn modelId="{EA6BD84A-4B32-434B-9C4A-348C1A148FA5}" type="presParOf" srcId="{F762C810-2496-4D73-9CE0-750CD5EC59CB}" destId="{E56B845D-53ED-4293-91D8-1A1D4C1FDF90}" srcOrd="0" destOrd="0" presId="urn:microsoft.com/office/officeart/2005/8/layout/orgChart1"/>
    <dgm:cxn modelId="{4BD39C41-BC95-4C36-A124-A73F310A6C49}" type="presParOf" srcId="{F762C810-2496-4D73-9CE0-750CD5EC59CB}" destId="{0683A1C6-C4A6-4A38-8CA9-3973639483C5}" srcOrd="1" destOrd="0" presId="urn:microsoft.com/office/officeart/2005/8/layout/orgChart1"/>
    <dgm:cxn modelId="{FAE9EC3E-8BFF-4D3F-8827-98302C6A7FCD}" type="presParOf" srcId="{E446E19C-FA17-45A3-A5A9-71C20BC9C1EC}" destId="{C3613993-CCDB-42DC-961E-F8B0387103F4}" srcOrd="1" destOrd="0" presId="urn:microsoft.com/office/officeart/2005/8/layout/orgChart1"/>
    <dgm:cxn modelId="{B4BD42F3-1008-4F79-A833-34C501360283}" type="presParOf" srcId="{E446E19C-FA17-45A3-A5A9-71C20BC9C1EC}" destId="{7D0CE2F1-5B09-4778-8761-312904D5632C}" srcOrd="2" destOrd="0" presId="urn:microsoft.com/office/officeart/2005/8/layout/orgChart1"/>
    <dgm:cxn modelId="{3DDB1C31-DDAB-47C9-9FAC-160BE0B44263}" type="presParOf" srcId="{E47E7325-C537-414F-8773-73CAD2365FEA}" destId="{5AFACAFA-4D6C-45AF-B5B0-D096203BC62A}" srcOrd="2" destOrd="0" presId="urn:microsoft.com/office/officeart/2005/8/layout/orgChart1"/>
    <dgm:cxn modelId="{1E57D194-ED79-4469-A51E-CA238EFE6435}" type="presParOf" srcId="{E47E7325-C537-414F-8773-73CAD2365FEA}" destId="{0618BB30-E2E8-47C0-8AE7-C16EB041CCC7}" srcOrd="3" destOrd="0" presId="urn:microsoft.com/office/officeart/2005/8/layout/orgChart1"/>
    <dgm:cxn modelId="{39F23E8A-DED3-4566-89A3-B34929FF53E6}" type="presParOf" srcId="{0618BB30-E2E8-47C0-8AE7-C16EB041CCC7}" destId="{D5BCF290-E293-4034-AD35-330DBBD7CB75}" srcOrd="0" destOrd="0" presId="urn:microsoft.com/office/officeart/2005/8/layout/orgChart1"/>
    <dgm:cxn modelId="{CBD3E58D-FF47-4C50-808F-7929E43090F8}" type="presParOf" srcId="{D5BCF290-E293-4034-AD35-330DBBD7CB75}" destId="{14F43811-7343-4D98-B5FA-66293965C24C}" srcOrd="0" destOrd="0" presId="urn:microsoft.com/office/officeart/2005/8/layout/orgChart1"/>
    <dgm:cxn modelId="{92D478A3-27B9-429A-B36B-B042CE1E5621}" type="presParOf" srcId="{D5BCF290-E293-4034-AD35-330DBBD7CB75}" destId="{B682DD8E-E2AD-42CB-9B82-1BCF2FDF9A48}" srcOrd="1" destOrd="0" presId="urn:microsoft.com/office/officeart/2005/8/layout/orgChart1"/>
    <dgm:cxn modelId="{DD9BAAE0-06A2-48A1-AAD8-00DF10DD3BBB}" type="presParOf" srcId="{0618BB30-E2E8-47C0-8AE7-C16EB041CCC7}" destId="{1FE59039-455F-4389-8E0B-3A237117303D}" srcOrd="1" destOrd="0" presId="urn:microsoft.com/office/officeart/2005/8/layout/orgChart1"/>
    <dgm:cxn modelId="{B4150E68-3257-4677-BEF4-0D94D9A721A7}" type="presParOf" srcId="{0618BB30-E2E8-47C0-8AE7-C16EB041CCC7}" destId="{506F832D-FC6D-45C0-B56C-8A64D03A1AFB}" srcOrd="2" destOrd="0" presId="urn:microsoft.com/office/officeart/2005/8/layout/orgChart1"/>
    <dgm:cxn modelId="{5800503D-5EE1-40D2-AED5-46FDFFBCC270}" type="presParOf" srcId="{E47E7325-C537-414F-8773-73CAD2365FEA}" destId="{22FE3526-82E7-410F-9C0D-07FCA1CE5B11}" srcOrd="4" destOrd="0" presId="urn:microsoft.com/office/officeart/2005/8/layout/orgChart1"/>
    <dgm:cxn modelId="{337DBF3B-349F-4204-A22B-8B0E5D2965DA}" type="presParOf" srcId="{E47E7325-C537-414F-8773-73CAD2365FEA}" destId="{12E047CC-B623-44A7-BD9B-32C915235D09}" srcOrd="5" destOrd="0" presId="urn:microsoft.com/office/officeart/2005/8/layout/orgChart1"/>
    <dgm:cxn modelId="{08019911-144F-4846-B5D5-1A867600AA09}" type="presParOf" srcId="{12E047CC-B623-44A7-BD9B-32C915235D09}" destId="{D6A74B7C-1925-44B8-8369-E2F03141DD97}" srcOrd="0" destOrd="0" presId="urn:microsoft.com/office/officeart/2005/8/layout/orgChart1"/>
    <dgm:cxn modelId="{186FE6F8-6B19-4904-9AFB-B304BC52A253}" type="presParOf" srcId="{D6A74B7C-1925-44B8-8369-E2F03141DD97}" destId="{9731E903-EE9A-46BB-9B55-DC43503C23AE}" srcOrd="0" destOrd="0" presId="urn:microsoft.com/office/officeart/2005/8/layout/orgChart1"/>
    <dgm:cxn modelId="{FC66BE14-3094-4203-B0B7-4399B98C4834}" type="presParOf" srcId="{D6A74B7C-1925-44B8-8369-E2F03141DD97}" destId="{EA234DBB-FDA2-4F72-B27F-46B1E91DD1F3}" srcOrd="1" destOrd="0" presId="urn:microsoft.com/office/officeart/2005/8/layout/orgChart1"/>
    <dgm:cxn modelId="{09BACD62-0B4D-4BC5-89B3-5E6D276CFA83}" type="presParOf" srcId="{12E047CC-B623-44A7-BD9B-32C915235D09}" destId="{3C6CF5BA-3E36-4942-AAAD-167D96D7AEC0}" srcOrd="1" destOrd="0" presId="urn:microsoft.com/office/officeart/2005/8/layout/orgChart1"/>
    <dgm:cxn modelId="{2B11B13E-1675-4FE0-A290-C6D543E19915}" type="presParOf" srcId="{12E047CC-B623-44A7-BD9B-32C915235D09}" destId="{95144B79-EF94-4791-803D-0297D561F40F}" srcOrd="2" destOrd="0" presId="urn:microsoft.com/office/officeart/2005/8/layout/orgChart1"/>
    <dgm:cxn modelId="{C001480C-5848-49AB-920C-7C62B58CC249}" type="presParOf" srcId="{E47E7325-C537-414F-8773-73CAD2365FEA}" destId="{8A24F809-540B-4BF3-8C88-9483BC9EDE37}" srcOrd="6" destOrd="0" presId="urn:microsoft.com/office/officeart/2005/8/layout/orgChart1"/>
    <dgm:cxn modelId="{B1CF6337-DBA3-44AA-837B-649DC49FA09E}" type="presParOf" srcId="{E47E7325-C537-414F-8773-73CAD2365FEA}" destId="{0D964C1F-BFB8-4279-99BF-E66955ECCE7F}" srcOrd="7" destOrd="0" presId="urn:microsoft.com/office/officeart/2005/8/layout/orgChart1"/>
    <dgm:cxn modelId="{B8CD18B9-88A8-4466-AE36-A96A274F1D8F}" type="presParOf" srcId="{0D964C1F-BFB8-4279-99BF-E66955ECCE7F}" destId="{CBE37986-31B9-48AF-B1A3-3EE4FA7EF952}" srcOrd="0" destOrd="0" presId="urn:microsoft.com/office/officeart/2005/8/layout/orgChart1"/>
    <dgm:cxn modelId="{3C600208-5095-489D-9361-6A06C8F4E91C}" type="presParOf" srcId="{CBE37986-31B9-48AF-B1A3-3EE4FA7EF952}" destId="{13090F8C-D0AF-466E-B7F8-39DE579D85FC}" srcOrd="0" destOrd="0" presId="urn:microsoft.com/office/officeart/2005/8/layout/orgChart1"/>
    <dgm:cxn modelId="{FE58F20B-E342-4643-8805-DD90B7CFA09C}" type="presParOf" srcId="{CBE37986-31B9-48AF-B1A3-3EE4FA7EF952}" destId="{22979D37-593C-4003-A280-F9F44571E9B0}" srcOrd="1" destOrd="0" presId="urn:microsoft.com/office/officeart/2005/8/layout/orgChart1"/>
    <dgm:cxn modelId="{002A3199-12C9-4A19-B983-83DA9F4C8D04}" type="presParOf" srcId="{0D964C1F-BFB8-4279-99BF-E66955ECCE7F}" destId="{4159A586-01C1-43FD-8CA3-6DE74849AB11}" srcOrd="1" destOrd="0" presId="urn:microsoft.com/office/officeart/2005/8/layout/orgChart1"/>
    <dgm:cxn modelId="{8E82E7E3-2F7F-4C29-B57A-B685CF7F3D33}" type="presParOf" srcId="{0D964C1F-BFB8-4279-99BF-E66955ECCE7F}" destId="{B1FFD321-979E-4F62-B5DA-6EC268F2D844}" srcOrd="2" destOrd="0" presId="urn:microsoft.com/office/officeart/2005/8/layout/orgChart1"/>
    <dgm:cxn modelId="{2564CFD0-9D17-48F0-A99E-1FE76705AF50}" type="presParOf" srcId="{E47E7325-C537-414F-8773-73CAD2365FEA}" destId="{6F13CE4B-7F9A-4C40-AC3B-E319C46CE8A4}" srcOrd="8" destOrd="0" presId="urn:microsoft.com/office/officeart/2005/8/layout/orgChart1"/>
    <dgm:cxn modelId="{CCD3475C-50FB-487B-8539-67578663A513}" type="presParOf" srcId="{E47E7325-C537-414F-8773-73CAD2365FEA}" destId="{A65C8FA0-25CB-4F95-BC3A-B8A5053C55E4}" srcOrd="9" destOrd="0" presId="urn:microsoft.com/office/officeart/2005/8/layout/orgChart1"/>
    <dgm:cxn modelId="{D29FF4F8-C579-4126-9A2C-CD17D1FF05AB}" type="presParOf" srcId="{A65C8FA0-25CB-4F95-BC3A-B8A5053C55E4}" destId="{CA91075E-2507-44CE-AAAF-988B7400545D}" srcOrd="0" destOrd="0" presId="urn:microsoft.com/office/officeart/2005/8/layout/orgChart1"/>
    <dgm:cxn modelId="{9A938DF9-93C3-4B33-9DB1-473EF39D4A99}" type="presParOf" srcId="{CA91075E-2507-44CE-AAAF-988B7400545D}" destId="{2C3142EC-181C-4FCD-93A5-B7576E91163C}" srcOrd="0" destOrd="0" presId="urn:microsoft.com/office/officeart/2005/8/layout/orgChart1"/>
    <dgm:cxn modelId="{5B296939-464A-4FB1-8581-89A6B20433D8}" type="presParOf" srcId="{CA91075E-2507-44CE-AAAF-988B7400545D}" destId="{D12EAE2F-87E4-45A4-8193-DC47F1702D18}" srcOrd="1" destOrd="0" presId="urn:microsoft.com/office/officeart/2005/8/layout/orgChart1"/>
    <dgm:cxn modelId="{AE26C215-2659-4916-AD72-9EDC97F08B00}" type="presParOf" srcId="{A65C8FA0-25CB-4F95-BC3A-B8A5053C55E4}" destId="{250B703F-1E75-4F2D-84F0-446794BF78A0}" srcOrd="1" destOrd="0" presId="urn:microsoft.com/office/officeart/2005/8/layout/orgChart1"/>
    <dgm:cxn modelId="{B6BC0A54-3993-40A8-A67D-399D050221B6}" type="presParOf" srcId="{A65C8FA0-25CB-4F95-BC3A-B8A5053C55E4}" destId="{2F6FBAA6-EA1B-4AF7-8D4D-8EEAB82F729A}" srcOrd="2" destOrd="0" presId="urn:microsoft.com/office/officeart/2005/8/layout/orgChart1"/>
    <dgm:cxn modelId="{DDB9459A-1343-41C9-8F39-8C200F93E36B}" type="presParOf" srcId="{F0A65EE9-EEDF-4A71-943F-85BC57131BDB}" destId="{0D74D925-F3C4-4927-BF9E-DA8941E03579}" srcOrd="2" destOrd="0" presId="urn:microsoft.com/office/officeart/2005/8/layout/orgChart1"/>
    <dgm:cxn modelId="{F649FB3D-BF33-4A8F-AB12-CDF5886B5C2A}" type="presParOf" srcId="{A1FF3CE1-2089-48FA-BCC8-ED5199CE08E2}" destId="{1CC2970C-8E31-4F9A-94C9-5A020D71B21C}" srcOrd="8" destOrd="0" presId="urn:microsoft.com/office/officeart/2005/8/layout/orgChart1"/>
    <dgm:cxn modelId="{976A785F-0A6B-4F86-B2F4-696E21D31446}" type="presParOf" srcId="{A1FF3CE1-2089-48FA-BCC8-ED5199CE08E2}" destId="{2959BD0D-0078-475F-B684-E7F857C1E8DA}" srcOrd="9" destOrd="0" presId="urn:microsoft.com/office/officeart/2005/8/layout/orgChart1"/>
    <dgm:cxn modelId="{BEC52880-C6B2-407D-A90A-69EE3B4AD978}" type="presParOf" srcId="{2959BD0D-0078-475F-B684-E7F857C1E8DA}" destId="{63111D67-3DAA-4778-9D0D-F64E2277FF4F}" srcOrd="0" destOrd="0" presId="urn:microsoft.com/office/officeart/2005/8/layout/orgChart1"/>
    <dgm:cxn modelId="{94580F1E-7830-4BCD-B01C-7B9363CEE2B9}" type="presParOf" srcId="{63111D67-3DAA-4778-9D0D-F64E2277FF4F}" destId="{BC6E2C2D-0D20-4430-A175-747347604894}" srcOrd="0" destOrd="0" presId="urn:microsoft.com/office/officeart/2005/8/layout/orgChart1"/>
    <dgm:cxn modelId="{A3B46313-7794-4B4F-914B-F671D63C4DB7}" type="presParOf" srcId="{63111D67-3DAA-4778-9D0D-F64E2277FF4F}" destId="{1FF11625-CA8E-46FE-8920-005F0526F33F}" srcOrd="1" destOrd="0" presId="urn:microsoft.com/office/officeart/2005/8/layout/orgChart1"/>
    <dgm:cxn modelId="{96F868CF-79EA-4D0F-88E3-07C605E95C55}" type="presParOf" srcId="{2959BD0D-0078-475F-B684-E7F857C1E8DA}" destId="{5312E818-9D46-4FF6-B856-A509BFB9C924}" srcOrd="1" destOrd="0" presId="urn:microsoft.com/office/officeart/2005/8/layout/orgChart1"/>
    <dgm:cxn modelId="{8F6F9B09-8C49-4407-835A-7C4D2F4688C1}" type="presParOf" srcId="{5312E818-9D46-4FF6-B856-A509BFB9C924}" destId="{030DF0BE-0282-49D1-A089-C86B5A8F82B4}" srcOrd="0" destOrd="0" presId="urn:microsoft.com/office/officeart/2005/8/layout/orgChart1"/>
    <dgm:cxn modelId="{4BE1EBD4-C1F3-4F43-B8F1-F16D4934BFEA}" type="presParOf" srcId="{5312E818-9D46-4FF6-B856-A509BFB9C924}" destId="{2E6671F9-15C7-4750-854C-9011A7824CC4}" srcOrd="1" destOrd="0" presId="urn:microsoft.com/office/officeart/2005/8/layout/orgChart1"/>
    <dgm:cxn modelId="{7B937812-C214-4F7B-9EBE-9B9934BDDC41}" type="presParOf" srcId="{2E6671F9-15C7-4750-854C-9011A7824CC4}" destId="{8238930D-F0F6-47ED-93FD-28F20CF54246}" srcOrd="0" destOrd="0" presId="urn:microsoft.com/office/officeart/2005/8/layout/orgChart1"/>
    <dgm:cxn modelId="{7E9943DF-C4D1-4434-8D03-4F93280CC7F3}" type="presParOf" srcId="{8238930D-F0F6-47ED-93FD-28F20CF54246}" destId="{1CC73598-8B71-42F2-883E-FE5104F79816}" srcOrd="0" destOrd="0" presId="urn:microsoft.com/office/officeart/2005/8/layout/orgChart1"/>
    <dgm:cxn modelId="{87C39A71-7092-4CE8-8022-81A9B6B82AC9}" type="presParOf" srcId="{8238930D-F0F6-47ED-93FD-28F20CF54246}" destId="{4FF98782-6296-42E2-98F0-6E8AD4185B6C}" srcOrd="1" destOrd="0" presId="urn:microsoft.com/office/officeart/2005/8/layout/orgChart1"/>
    <dgm:cxn modelId="{622A6DBB-C1D9-43D6-895E-0C2950602C7E}" type="presParOf" srcId="{2E6671F9-15C7-4750-854C-9011A7824CC4}" destId="{D6BE924C-089D-4A3C-B9E4-E3B0F70CEDB8}" srcOrd="1" destOrd="0" presId="urn:microsoft.com/office/officeart/2005/8/layout/orgChart1"/>
    <dgm:cxn modelId="{738D16B0-4D42-4628-AF4D-EFAE6C43F6A2}" type="presParOf" srcId="{2E6671F9-15C7-4750-854C-9011A7824CC4}" destId="{17EB754D-AA0E-4EBA-8E52-0F63C2B05234}" srcOrd="2" destOrd="0" presId="urn:microsoft.com/office/officeart/2005/8/layout/orgChart1"/>
    <dgm:cxn modelId="{D560D4BF-C2A1-4BED-BF74-44622C67C6FD}" type="presParOf" srcId="{5312E818-9D46-4FF6-B856-A509BFB9C924}" destId="{8BBD4918-6125-43CE-92DA-5764FE742D21}" srcOrd="2" destOrd="0" presId="urn:microsoft.com/office/officeart/2005/8/layout/orgChart1"/>
    <dgm:cxn modelId="{3ADFE5AE-9095-458F-831D-BFC34300093B}" type="presParOf" srcId="{5312E818-9D46-4FF6-B856-A509BFB9C924}" destId="{85270E83-D670-4334-84C7-325AB419CC9F}" srcOrd="3" destOrd="0" presId="urn:microsoft.com/office/officeart/2005/8/layout/orgChart1"/>
    <dgm:cxn modelId="{6B9EAD3B-13EB-4E52-8D52-99DA654DFCB2}" type="presParOf" srcId="{85270E83-D670-4334-84C7-325AB419CC9F}" destId="{497F53BB-E9C4-46AF-9394-25E07FC4DCF9}" srcOrd="0" destOrd="0" presId="urn:microsoft.com/office/officeart/2005/8/layout/orgChart1"/>
    <dgm:cxn modelId="{3F3ACDC4-477E-4233-BFE5-CB2D74731C9E}" type="presParOf" srcId="{497F53BB-E9C4-46AF-9394-25E07FC4DCF9}" destId="{6853C43D-5350-4DA1-B1CD-C6857A38FB72}" srcOrd="0" destOrd="0" presId="urn:microsoft.com/office/officeart/2005/8/layout/orgChart1"/>
    <dgm:cxn modelId="{F5FC7286-4468-4829-ACF0-D709547C2D51}" type="presParOf" srcId="{497F53BB-E9C4-46AF-9394-25E07FC4DCF9}" destId="{CA4CBA98-3050-4046-AB48-1C9B4E065915}" srcOrd="1" destOrd="0" presId="urn:microsoft.com/office/officeart/2005/8/layout/orgChart1"/>
    <dgm:cxn modelId="{9E0FBF8A-AFC4-4AB3-8802-7EC5C74A7431}" type="presParOf" srcId="{85270E83-D670-4334-84C7-325AB419CC9F}" destId="{DC053A62-0627-4D25-9FE7-CC9227A60FBA}" srcOrd="1" destOrd="0" presId="urn:microsoft.com/office/officeart/2005/8/layout/orgChart1"/>
    <dgm:cxn modelId="{70AA8634-5305-4AF4-B44A-9056B7AAE161}" type="presParOf" srcId="{85270E83-D670-4334-84C7-325AB419CC9F}" destId="{6AABE77C-B4AA-47A4-83C3-57DA9AC41814}" srcOrd="2" destOrd="0" presId="urn:microsoft.com/office/officeart/2005/8/layout/orgChart1"/>
    <dgm:cxn modelId="{1A55504A-FF59-47CD-BEC9-EBB39D38BC39}" type="presParOf" srcId="{5312E818-9D46-4FF6-B856-A509BFB9C924}" destId="{1F169186-913B-4BD2-969C-F5E191A04062}" srcOrd="4" destOrd="0" presId="urn:microsoft.com/office/officeart/2005/8/layout/orgChart1"/>
    <dgm:cxn modelId="{B71FA6E6-A367-4110-8394-EA47990ED70E}" type="presParOf" srcId="{5312E818-9D46-4FF6-B856-A509BFB9C924}" destId="{B6DB6BD9-7EFB-46D1-98C0-7E853956D222}" srcOrd="5" destOrd="0" presId="urn:microsoft.com/office/officeart/2005/8/layout/orgChart1"/>
    <dgm:cxn modelId="{084CA829-E5CA-47B4-85A9-1387D47FF0C5}" type="presParOf" srcId="{B6DB6BD9-7EFB-46D1-98C0-7E853956D222}" destId="{2B5F9CEC-06FA-49A5-B15B-BB6034D9D093}" srcOrd="0" destOrd="0" presId="urn:microsoft.com/office/officeart/2005/8/layout/orgChart1"/>
    <dgm:cxn modelId="{966071F9-E5B5-4EDE-A376-B513A279046B}" type="presParOf" srcId="{2B5F9CEC-06FA-49A5-B15B-BB6034D9D093}" destId="{060983F5-375A-4827-AE1E-E724CEF0DB04}" srcOrd="0" destOrd="0" presId="urn:microsoft.com/office/officeart/2005/8/layout/orgChart1"/>
    <dgm:cxn modelId="{2F29C445-8034-43C4-B646-B9CEEA5B6F61}" type="presParOf" srcId="{2B5F9CEC-06FA-49A5-B15B-BB6034D9D093}" destId="{4EAB7739-21D1-4CC4-960E-2C767B06DA21}" srcOrd="1" destOrd="0" presId="urn:microsoft.com/office/officeart/2005/8/layout/orgChart1"/>
    <dgm:cxn modelId="{071810B3-B282-46C6-AE0E-82995D2C9E8C}" type="presParOf" srcId="{B6DB6BD9-7EFB-46D1-98C0-7E853956D222}" destId="{E991E9A1-01C1-4E6C-B6C9-BF168D31542F}" srcOrd="1" destOrd="0" presId="urn:microsoft.com/office/officeart/2005/8/layout/orgChart1"/>
    <dgm:cxn modelId="{C25EEED2-46BF-4F4F-AE7E-990189FD87D6}" type="presParOf" srcId="{B6DB6BD9-7EFB-46D1-98C0-7E853956D222}" destId="{11ACF890-09C2-440A-80EB-8B7F9FA19498}" srcOrd="2" destOrd="0" presId="urn:microsoft.com/office/officeart/2005/8/layout/orgChart1"/>
    <dgm:cxn modelId="{6C079996-7ABD-4480-B5EE-DB05A89BD9A2}" type="presParOf" srcId="{5312E818-9D46-4FF6-B856-A509BFB9C924}" destId="{AC698014-44D1-4326-88CC-679AED160227}" srcOrd="6" destOrd="0" presId="urn:microsoft.com/office/officeart/2005/8/layout/orgChart1"/>
    <dgm:cxn modelId="{4F282D97-6B40-4750-802D-694C403A17AD}" type="presParOf" srcId="{5312E818-9D46-4FF6-B856-A509BFB9C924}" destId="{2C9E3D16-8351-4E4B-BE52-D19DD6223416}" srcOrd="7" destOrd="0" presId="urn:microsoft.com/office/officeart/2005/8/layout/orgChart1"/>
    <dgm:cxn modelId="{7201CB01-CA58-4A1B-9601-88AE5D959E75}" type="presParOf" srcId="{2C9E3D16-8351-4E4B-BE52-D19DD6223416}" destId="{6AB0AB2D-C0E8-4C1B-9B56-9176C5BDB1CA}" srcOrd="0" destOrd="0" presId="urn:microsoft.com/office/officeart/2005/8/layout/orgChart1"/>
    <dgm:cxn modelId="{C1BC5F33-1BEF-4624-8567-809D659BB6E6}" type="presParOf" srcId="{6AB0AB2D-C0E8-4C1B-9B56-9176C5BDB1CA}" destId="{80270F83-65E9-4BFD-966E-00BBE59C665C}" srcOrd="0" destOrd="0" presId="urn:microsoft.com/office/officeart/2005/8/layout/orgChart1"/>
    <dgm:cxn modelId="{ABC63846-6A73-4ECB-8136-165B07036BEC}" type="presParOf" srcId="{6AB0AB2D-C0E8-4C1B-9B56-9176C5BDB1CA}" destId="{6BDEE4DF-739B-40F4-A061-849455FA87B6}" srcOrd="1" destOrd="0" presId="urn:microsoft.com/office/officeart/2005/8/layout/orgChart1"/>
    <dgm:cxn modelId="{296C8459-B9E8-4F13-9F54-8C2EBE2C1ECA}" type="presParOf" srcId="{2C9E3D16-8351-4E4B-BE52-D19DD6223416}" destId="{7DB1CA32-834B-447B-9B83-EDFEE86A9E85}" srcOrd="1" destOrd="0" presId="urn:microsoft.com/office/officeart/2005/8/layout/orgChart1"/>
    <dgm:cxn modelId="{4AC2F176-66D0-4756-A6E6-FCA67A910364}" type="presParOf" srcId="{2C9E3D16-8351-4E4B-BE52-D19DD6223416}" destId="{ED220B20-5706-4C4F-807C-EB9EDD3573CD}" srcOrd="2" destOrd="0" presId="urn:microsoft.com/office/officeart/2005/8/layout/orgChart1"/>
    <dgm:cxn modelId="{AD4EA865-D703-48C9-9857-0269D9F01D99}" type="presParOf" srcId="{5312E818-9D46-4FF6-B856-A509BFB9C924}" destId="{3A200E62-C4E2-4D24-A8E6-2066BBF10B52}" srcOrd="8" destOrd="0" presId="urn:microsoft.com/office/officeart/2005/8/layout/orgChart1"/>
    <dgm:cxn modelId="{7F59E10C-170C-4A7F-AAE3-218E6BDE71FD}" type="presParOf" srcId="{5312E818-9D46-4FF6-B856-A509BFB9C924}" destId="{F2FF1A87-7050-4FC8-BCD6-491AC6207634}" srcOrd="9" destOrd="0" presId="urn:microsoft.com/office/officeart/2005/8/layout/orgChart1"/>
    <dgm:cxn modelId="{92D8CEDA-2754-48FF-9FBC-27E62AC8A122}" type="presParOf" srcId="{F2FF1A87-7050-4FC8-BCD6-491AC6207634}" destId="{3C14959A-92F7-4EA1-B838-955EED0CE88E}" srcOrd="0" destOrd="0" presId="urn:microsoft.com/office/officeart/2005/8/layout/orgChart1"/>
    <dgm:cxn modelId="{9E4F1ABB-FF1E-4B59-8455-047605F6A1DA}" type="presParOf" srcId="{3C14959A-92F7-4EA1-B838-955EED0CE88E}" destId="{EC2879BB-8A2F-4F95-8170-2AD3D06829D4}" srcOrd="0" destOrd="0" presId="urn:microsoft.com/office/officeart/2005/8/layout/orgChart1"/>
    <dgm:cxn modelId="{85DB25F8-F39C-4ABB-997E-BC14FD107DEC}" type="presParOf" srcId="{3C14959A-92F7-4EA1-B838-955EED0CE88E}" destId="{9E58A149-1B58-450E-893D-FD4C109F1D9E}" srcOrd="1" destOrd="0" presId="urn:microsoft.com/office/officeart/2005/8/layout/orgChart1"/>
    <dgm:cxn modelId="{A901EF32-990A-459C-BD00-3B817B28DE12}" type="presParOf" srcId="{F2FF1A87-7050-4FC8-BCD6-491AC6207634}" destId="{E9F5F01B-932C-4A13-BB18-0C151F03E086}" srcOrd="1" destOrd="0" presId="urn:microsoft.com/office/officeart/2005/8/layout/orgChart1"/>
    <dgm:cxn modelId="{9309D429-818E-44B3-8F6F-9801A72EF7C1}" type="presParOf" srcId="{F2FF1A87-7050-4FC8-BCD6-491AC6207634}" destId="{38055120-5683-4EFF-ADF7-A466801A7935}" srcOrd="2" destOrd="0" presId="urn:microsoft.com/office/officeart/2005/8/layout/orgChart1"/>
    <dgm:cxn modelId="{B63299B7-925E-4DAA-9614-0F06A6CE1142}" type="presParOf" srcId="{5312E818-9D46-4FF6-B856-A509BFB9C924}" destId="{E6C3FB13-599A-42D4-975B-2098676AB726}" srcOrd="10" destOrd="0" presId="urn:microsoft.com/office/officeart/2005/8/layout/orgChart1"/>
    <dgm:cxn modelId="{89E06587-E61A-4F1B-ADB2-93728E249E5C}" type="presParOf" srcId="{5312E818-9D46-4FF6-B856-A509BFB9C924}" destId="{5F0D3A10-A368-4675-ADB1-66B3BD4CCA89}" srcOrd="11" destOrd="0" presId="urn:microsoft.com/office/officeart/2005/8/layout/orgChart1"/>
    <dgm:cxn modelId="{031D4D46-2159-418A-8257-3F65941AF851}" type="presParOf" srcId="{5F0D3A10-A368-4675-ADB1-66B3BD4CCA89}" destId="{804234A4-869F-447D-8476-E1F15FC3E9A3}" srcOrd="0" destOrd="0" presId="urn:microsoft.com/office/officeart/2005/8/layout/orgChart1"/>
    <dgm:cxn modelId="{E068BC55-23CD-4CEE-8BB0-25E7287E475B}" type="presParOf" srcId="{804234A4-869F-447D-8476-E1F15FC3E9A3}" destId="{6C76DC36-7E87-485A-8780-6E50E05D7147}" srcOrd="0" destOrd="0" presId="urn:microsoft.com/office/officeart/2005/8/layout/orgChart1"/>
    <dgm:cxn modelId="{05B17789-5C5E-46A7-B058-7A0BCC3508E0}" type="presParOf" srcId="{804234A4-869F-447D-8476-E1F15FC3E9A3}" destId="{722C8B21-2D24-4C67-9CDA-9C13A82B2AC7}" srcOrd="1" destOrd="0" presId="urn:microsoft.com/office/officeart/2005/8/layout/orgChart1"/>
    <dgm:cxn modelId="{32582225-19C9-4E5B-B464-64FCD581CE40}" type="presParOf" srcId="{5F0D3A10-A368-4675-ADB1-66B3BD4CCA89}" destId="{58A64669-7B62-4FED-BF4D-6AFE39BB7CAE}" srcOrd="1" destOrd="0" presId="urn:microsoft.com/office/officeart/2005/8/layout/orgChart1"/>
    <dgm:cxn modelId="{A036694C-EE07-4D2E-A8F1-F20BF1BA9B38}" type="presParOf" srcId="{5F0D3A10-A368-4675-ADB1-66B3BD4CCA89}" destId="{F9333D1F-225C-4AF3-88BB-D3D8C689FD95}" srcOrd="2" destOrd="0" presId="urn:microsoft.com/office/officeart/2005/8/layout/orgChart1"/>
    <dgm:cxn modelId="{31048E96-4D52-4D27-A045-DE9D2ED04D58}" type="presParOf" srcId="{2959BD0D-0078-475F-B684-E7F857C1E8DA}" destId="{0A6C0F41-B9F2-47D9-B9D7-883DCA02C015}" srcOrd="2" destOrd="0" presId="urn:microsoft.com/office/officeart/2005/8/layout/orgChart1"/>
    <dgm:cxn modelId="{0CE8EFC2-DC1C-4031-979E-F13A647ED37F}" type="presParOf" srcId="{A1FF3CE1-2089-48FA-BCC8-ED5199CE08E2}" destId="{CAF324E6-C8A3-4CC2-B5B8-6D18E5ABC30A}" srcOrd="10" destOrd="0" presId="urn:microsoft.com/office/officeart/2005/8/layout/orgChart1"/>
    <dgm:cxn modelId="{63BF1BA1-E2BC-461C-8ACB-FD53C86FEACD}" type="presParOf" srcId="{A1FF3CE1-2089-48FA-BCC8-ED5199CE08E2}" destId="{42DF2730-F241-43E4-920F-175B48E6EBA9}" srcOrd="11" destOrd="0" presId="urn:microsoft.com/office/officeart/2005/8/layout/orgChart1"/>
    <dgm:cxn modelId="{E29495E2-5955-4577-A52D-58280F829FA8}" type="presParOf" srcId="{42DF2730-F241-43E4-920F-175B48E6EBA9}" destId="{172BA297-3F3A-4592-91B9-6D7BEBE5A6E5}" srcOrd="0" destOrd="0" presId="urn:microsoft.com/office/officeart/2005/8/layout/orgChart1"/>
    <dgm:cxn modelId="{EC54EAC5-8EA2-424F-A963-7B79DA9FAD66}" type="presParOf" srcId="{172BA297-3F3A-4592-91B9-6D7BEBE5A6E5}" destId="{DF50BB33-D566-49EF-88A5-C934974E1954}" srcOrd="0" destOrd="0" presId="urn:microsoft.com/office/officeart/2005/8/layout/orgChart1"/>
    <dgm:cxn modelId="{64F32E3E-63D7-4361-A1D4-034E304F2560}" type="presParOf" srcId="{172BA297-3F3A-4592-91B9-6D7BEBE5A6E5}" destId="{A7BA17DF-E037-4BD7-9E77-58F618E96D04}" srcOrd="1" destOrd="0" presId="urn:microsoft.com/office/officeart/2005/8/layout/orgChart1"/>
    <dgm:cxn modelId="{4AFA766E-E0CB-46B1-A68B-0A8B29952999}" type="presParOf" srcId="{42DF2730-F241-43E4-920F-175B48E6EBA9}" destId="{B3CE7251-63D7-4B41-B56C-2D0C14ACC9F6}" srcOrd="1" destOrd="0" presId="urn:microsoft.com/office/officeart/2005/8/layout/orgChart1"/>
    <dgm:cxn modelId="{BAD29A74-B0EA-4F62-8BFC-4B41FC3FFD18}" type="presParOf" srcId="{B3CE7251-63D7-4B41-B56C-2D0C14ACC9F6}" destId="{A664A795-1667-4F8D-81F6-BF2A79147780}" srcOrd="0" destOrd="0" presId="urn:microsoft.com/office/officeart/2005/8/layout/orgChart1"/>
    <dgm:cxn modelId="{5DA506AA-B074-4554-A3BE-B08C0D9418CC}" type="presParOf" srcId="{B3CE7251-63D7-4B41-B56C-2D0C14ACC9F6}" destId="{8C89D13F-37CB-4000-B9B5-F7C1E4476282}" srcOrd="1" destOrd="0" presId="urn:microsoft.com/office/officeart/2005/8/layout/orgChart1"/>
    <dgm:cxn modelId="{8C70CDB5-86E8-45DF-B1C8-644D2F18FEC8}" type="presParOf" srcId="{8C89D13F-37CB-4000-B9B5-F7C1E4476282}" destId="{339F3E52-DE5F-451B-ADA2-85D05DA37A42}" srcOrd="0" destOrd="0" presId="urn:microsoft.com/office/officeart/2005/8/layout/orgChart1"/>
    <dgm:cxn modelId="{EFB1E086-B74F-435C-810D-DF9D08E34C5D}" type="presParOf" srcId="{339F3E52-DE5F-451B-ADA2-85D05DA37A42}" destId="{51546FB8-D808-4C0B-BB0E-C0C0E2686B5D}" srcOrd="0" destOrd="0" presId="urn:microsoft.com/office/officeart/2005/8/layout/orgChart1"/>
    <dgm:cxn modelId="{32C2EAB3-A742-4803-81D2-0030BD0C676E}" type="presParOf" srcId="{339F3E52-DE5F-451B-ADA2-85D05DA37A42}" destId="{9DF07AA9-0725-4F07-9853-840A99F48247}" srcOrd="1" destOrd="0" presId="urn:microsoft.com/office/officeart/2005/8/layout/orgChart1"/>
    <dgm:cxn modelId="{766D484D-6BAF-4CD2-9FC3-7E334B2883EB}" type="presParOf" srcId="{8C89D13F-37CB-4000-B9B5-F7C1E4476282}" destId="{C7348A04-C908-4A0D-BEF2-804CC54641A8}" srcOrd="1" destOrd="0" presId="urn:microsoft.com/office/officeart/2005/8/layout/orgChart1"/>
    <dgm:cxn modelId="{63E53CAC-7EC1-4978-84DC-627609610B81}" type="presParOf" srcId="{8C89D13F-37CB-4000-B9B5-F7C1E4476282}" destId="{D3CBA1A5-F776-4CB1-BF65-68A2D100716F}" srcOrd="2" destOrd="0" presId="urn:microsoft.com/office/officeart/2005/8/layout/orgChart1"/>
    <dgm:cxn modelId="{4A8B5CAA-137D-497B-8D17-BC18AF44BC4E}" type="presParOf" srcId="{B3CE7251-63D7-4B41-B56C-2D0C14ACC9F6}" destId="{6CD3BB9B-20C7-404C-BD1A-69E42BC72964}" srcOrd="2" destOrd="0" presId="urn:microsoft.com/office/officeart/2005/8/layout/orgChart1"/>
    <dgm:cxn modelId="{896DE252-47DB-4B48-BDEE-755DD2295313}" type="presParOf" srcId="{B3CE7251-63D7-4B41-B56C-2D0C14ACC9F6}" destId="{C853492C-8879-4274-810F-B7934A774FBC}" srcOrd="3" destOrd="0" presId="urn:microsoft.com/office/officeart/2005/8/layout/orgChart1"/>
    <dgm:cxn modelId="{18936BCD-8C9B-4891-8263-4F40F38B0704}" type="presParOf" srcId="{C853492C-8879-4274-810F-B7934A774FBC}" destId="{56E44BA8-C1E6-4090-9D5A-67885E642825}" srcOrd="0" destOrd="0" presId="urn:microsoft.com/office/officeart/2005/8/layout/orgChart1"/>
    <dgm:cxn modelId="{D4506319-A833-457A-B3AA-88070DF02A79}" type="presParOf" srcId="{56E44BA8-C1E6-4090-9D5A-67885E642825}" destId="{2E916C30-E5C1-46BB-A008-0CADD3FC9818}" srcOrd="0" destOrd="0" presId="urn:microsoft.com/office/officeart/2005/8/layout/orgChart1"/>
    <dgm:cxn modelId="{BE81AEDF-B1DB-4AEF-BC0E-7010FFD7B805}" type="presParOf" srcId="{56E44BA8-C1E6-4090-9D5A-67885E642825}" destId="{F8DB15CE-4093-46E4-A0D7-14868A6865F6}" srcOrd="1" destOrd="0" presId="urn:microsoft.com/office/officeart/2005/8/layout/orgChart1"/>
    <dgm:cxn modelId="{31D7161D-BEE0-43A6-A88C-13801FF4D705}" type="presParOf" srcId="{C853492C-8879-4274-810F-B7934A774FBC}" destId="{E3B26E29-A79F-4B40-A40C-A7A9969C608E}" srcOrd="1" destOrd="0" presId="urn:microsoft.com/office/officeart/2005/8/layout/orgChart1"/>
    <dgm:cxn modelId="{AAD34DD6-1B09-408C-B921-6730B0F260E4}" type="presParOf" srcId="{C853492C-8879-4274-810F-B7934A774FBC}" destId="{A3063BFA-08C1-49D0-97FE-E7ADDA1E50EA}" srcOrd="2" destOrd="0" presId="urn:microsoft.com/office/officeart/2005/8/layout/orgChart1"/>
    <dgm:cxn modelId="{1FAA3FF4-C9EA-46F3-807E-6D0CCC4DD81A}" type="presParOf" srcId="{B3CE7251-63D7-4B41-B56C-2D0C14ACC9F6}" destId="{4E6CCF93-A485-425E-B10F-2C4EDB22A61A}" srcOrd="4" destOrd="0" presId="urn:microsoft.com/office/officeart/2005/8/layout/orgChart1"/>
    <dgm:cxn modelId="{F3065039-040C-451F-B646-9CD24EF3F4B3}" type="presParOf" srcId="{B3CE7251-63D7-4B41-B56C-2D0C14ACC9F6}" destId="{AD925473-2577-4640-8A78-A61B11CA9AEC}" srcOrd="5" destOrd="0" presId="urn:microsoft.com/office/officeart/2005/8/layout/orgChart1"/>
    <dgm:cxn modelId="{4C79CCB4-F2BA-4F13-9AFB-C2D9C4B0A2F2}" type="presParOf" srcId="{AD925473-2577-4640-8A78-A61B11CA9AEC}" destId="{49067679-5218-4DA9-A91F-FDF0A2A1C8C8}" srcOrd="0" destOrd="0" presId="urn:microsoft.com/office/officeart/2005/8/layout/orgChart1"/>
    <dgm:cxn modelId="{4DE7C0EE-E82A-41C9-AFDC-F01BE3493328}" type="presParOf" srcId="{49067679-5218-4DA9-A91F-FDF0A2A1C8C8}" destId="{E770EDAD-EC72-4235-8DCA-E3C8EBC13F93}" srcOrd="0" destOrd="0" presId="urn:microsoft.com/office/officeart/2005/8/layout/orgChart1"/>
    <dgm:cxn modelId="{6A1136EE-1EFE-4438-8F34-1C9EC05E5A1E}" type="presParOf" srcId="{49067679-5218-4DA9-A91F-FDF0A2A1C8C8}" destId="{64F3EDF5-4A9E-44EF-B58F-F3FEAAC06336}" srcOrd="1" destOrd="0" presId="urn:microsoft.com/office/officeart/2005/8/layout/orgChart1"/>
    <dgm:cxn modelId="{E8F231F7-88C0-4CF2-B63E-9CA040B3B4DB}" type="presParOf" srcId="{AD925473-2577-4640-8A78-A61B11CA9AEC}" destId="{B4A2463C-D26B-4161-801B-14BCC4E41DA9}" srcOrd="1" destOrd="0" presId="urn:microsoft.com/office/officeart/2005/8/layout/orgChart1"/>
    <dgm:cxn modelId="{ED739E98-74A6-4209-A4A7-8264FE07DF07}" type="presParOf" srcId="{AD925473-2577-4640-8A78-A61B11CA9AEC}" destId="{6154339E-198F-4F78-902E-EBE8BFC2AB2A}" srcOrd="2" destOrd="0" presId="urn:microsoft.com/office/officeart/2005/8/layout/orgChart1"/>
    <dgm:cxn modelId="{43FBC8B1-075A-47A1-B994-307B20546220}" type="presParOf" srcId="{B3CE7251-63D7-4B41-B56C-2D0C14ACC9F6}" destId="{0908C3DF-1AB0-4EE3-B52A-3C5F0E8C6C8D}" srcOrd="6" destOrd="0" presId="urn:microsoft.com/office/officeart/2005/8/layout/orgChart1"/>
    <dgm:cxn modelId="{3E6D191E-147B-4FE2-8085-F22199A60BCB}" type="presParOf" srcId="{B3CE7251-63D7-4B41-B56C-2D0C14ACC9F6}" destId="{8421B985-6E23-417B-8388-3BD470541613}" srcOrd="7" destOrd="0" presId="urn:microsoft.com/office/officeart/2005/8/layout/orgChart1"/>
    <dgm:cxn modelId="{48632148-DAEB-4342-9DC8-E492E5D9520D}" type="presParOf" srcId="{8421B985-6E23-417B-8388-3BD470541613}" destId="{7F252413-3B6F-4188-BAA8-244AB421AD1A}" srcOrd="0" destOrd="0" presId="urn:microsoft.com/office/officeart/2005/8/layout/orgChart1"/>
    <dgm:cxn modelId="{A4DC4246-9A05-41B8-ADEE-E15CC27F4159}" type="presParOf" srcId="{7F252413-3B6F-4188-BAA8-244AB421AD1A}" destId="{3B15F09C-3DD2-411F-B9DE-01D5AB1D67F5}" srcOrd="0" destOrd="0" presId="urn:microsoft.com/office/officeart/2005/8/layout/orgChart1"/>
    <dgm:cxn modelId="{EE392A6F-6DA1-4DE2-B44B-9F2B5C8B6AE8}" type="presParOf" srcId="{7F252413-3B6F-4188-BAA8-244AB421AD1A}" destId="{6BE03D53-DF42-424B-BDBC-FD86ECF33D49}" srcOrd="1" destOrd="0" presId="urn:microsoft.com/office/officeart/2005/8/layout/orgChart1"/>
    <dgm:cxn modelId="{38544A1F-F984-47DB-91D4-43E119DF4E78}" type="presParOf" srcId="{8421B985-6E23-417B-8388-3BD470541613}" destId="{3A42506D-9F06-43F6-BB22-F5FC3AB04621}" srcOrd="1" destOrd="0" presId="urn:microsoft.com/office/officeart/2005/8/layout/orgChart1"/>
    <dgm:cxn modelId="{9FDAACDC-5570-4FCF-9275-F0BE83A77EB9}" type="presParOf" srcId="{8421B985-6E23-417B-8388-3BD470541613}" destId="{3FA1F5EA-8226-4CC2-9C5A-DBE7C309EDEA}" srcOrd="2" destOrd="0" presId="urn:microsoft.com/office/officeart/2005/8/layout/orgChart1"/>
    <dgm:cxn modelId="{48C61471-B188-44AA-9B70-FB1A8B3D7D84}" type="presParOf" srcId="{B3CE7251-63D7-4B41-B56C-2D0C14ACC9F6}" destId="{AAD87625-73D8-4189-8280-6B259FE23800}" srcOrd="8" destOrd="0" presId="urn:microsoft.com/office/officeart/2005/8/layout/orgChart1"/>
    <dgm:cxn modelId="{69F42C79-7831-403A-AFCB-C299E7F57E7F}" type="presParOf" srcId="{B3CE7251-63D7-4B41-B56C-2D0C14ACC9F6}" destId="{D98292CC-BDED-4D8F-B64F-9B4060B36352}" srcOrd="9" destOrd="0" presId="urn:microsoft.com/office/officeart/2005/8/layout/orgChart1"/>
    <dgm:cxn modelId="{8DD5A4C5-8996-4DD1-A793-7F5D59D07C4E}" type="presParOf" srcId="{D98292CC-BDED-4D8F-B64F-9B4060B36352}" destId="{E6A66532-E75E-430A-B009-5B98A3B31B1E}" srcOrd="0" destOrd="0" presId="urn:microsoft.com/office/officeart/2005/8/layout/orgChart1"/>
    <dgm:cxn modelId="{53318C07-E23A-4F0D-BFD8-587E4B6F47E9}" type="presParOf" srcId="{E6A66532-E75E-430A-B009-5B98A3B31B1E}" destId="{7EF32E53-013A-494C-BDF0-0442D1F1F714}" srcOrd="0" destOrd="0" presId="urn:microsoft.com/office/officeart/2005/8/layout/orgChart1"/>
    <dgm:cxn modelId="{318E2594-7BB4-44FF-9DC6-1A384EEDED02}" type="presParOf" srcId="{E6A66532-E75E-430A-B009-5B98A3B31B1E}" destId="{9CB837B3-71F6-48FA-9BFB-3FA3924924D8}" srcOrd="1" destOrd="0" presId="urn:microsoft.com/office/officeart/2005/8/layout/orgChart1"/>
    <dgm:cxn modelId="{108DEBFB-217E-45AC-AD21-BF2848973110}" type="presParOf" srcId="{D98292CC-BDED-4D8F-B64F-9B4060B36352}" destId="{D27E1598-CF29-47A3-AF47-8B4062B01505}" srcOrd="1" destOrd="0" presId="urn:microsoft.com/office/officeart/2005/8/layout/orgChart1"/>
    <dgm:cxn modelId="{254A4E45-28AB-4630-B811-FE782386EE70}" type="presParOf" srcId="{D98292CC-BDED-4D8F-B64F-9B4060B36352}" destId="{56BA6635-DB1C-4444-8727-C74960772D60}" srcOrd="2" destOrd="0" presId="urn:microsoft.com/office/officeart/2005/8/layout/orgChart1"/>
    <dgm:cxn modelId="{D98FD053-6FF0-4C49-80B9-4814FE0B881C}" type="presParOf" srcId="{B3CE7251-63D7-4B41-B56C-2D0C14ACC9F6}" destId="{BBE42736-0872-4499-AD5D-4D542726FCE7}" srcOrd="10" destOrd="0" presId="urn:microsoft.com/office/officeart/2005/8/layout/orgChart1"/>
    <dgm:cxn modelId="{4855BEA4-884B-452A-967E-AFE84FB5650D}" type="presParOf" srcId="{B3CE7251-63D7-4B41-B56C-2D0C14ACC9F6}" destId="{03695023-3B5B-4B92-9BF7-A53ED1B23CA9}" srcOrd="11" destOrd="0" presId="urn:microsoft.com/office/officeart/2005/8/layout/orgChart1"/>
    <dgm:cxn modelId="{6882C55C-5D56-4F80-AE68-E18D179CAA2A}" type="presParOf" srcId="{03695023-3B5B-4B92-9BF7-A53ED1B23CA9}" destId="{1A85338B-80DF-4513-BA49-AE4BD556A7A2}" srcOrd="0" destOrd="0" presId="urn:microsoft.com/office/officeart/2005/8/layout/orgChart1"/>
    <dgm:cxn modelId="{1C9142F1-6A86-490E-AC6E-204EAE3D9934}" type="presParOf" srcId="{1A85338B-80DF-4513-BA49-AE4BD556A7A2}" destId="{73DCE8E2-136B-456F-B9CC-00420671E831}" srcOrd="0" destOrd="0" presId="urn:microsoft.com/office/officeart/2005/8/layout/orgChart1"/>
    <dgm:cxn modelId="{AEE60C77-40AE-49F7-BD81-5D2FD2AF1C6D}" type="presParOf" srcId="{1A85338B-80DF-4513-BA49-AE4BD556A7A2}" destId="{5B30D6FA-D2E6-421D-AAF7-A7C7350B9A29}" srcOrd="1" destOrd="0" presId="urn:microsoft.com/office/officeart/2005/8/layout/orgChart1"/>
    <dgm:cxn modelId="{AAE605C0-E4F0-4A7D-8E80-6107B1EF350F}" type="presParOf" srcId="{03695023-3B5B-4B92-9BF7-A53ED1B23CA9}" destId="{4AA9A0EF-28C4-473C-B1C0-EE94E858BB68}" srcOrd="1" destOrd="0" presId="urn:microsoft.com/office/officeart/2005/8/layout/orgChart1"/>
    <dgm:cxn modelId="{F8168972-60B7-4B9F-97AE-725839B38549}" type="presParOf" srcId="{03695023-3B5B-4B92-9BF7-A53ED1B23CA9}" destId="{BE2F15D2-E0FC-4440-8A05-77E5CA557999}" srcOrd="2" destOrd="0" presId="urn:microsoft.com/office/officeart/2005/8/layout/orgChart1"/>
    <dgm:cxn modelId="{27F0AFE8-C971-4571-B551-F8E49AB8BF54}" type="presParOf" srcId="{42DF2730-F241-43E4-920F-175B48E6EBA9}" destId="{10FFC4ED-5259-4165-9A62-0DBED6B9150E}" srcOrd="2" destOrd="0" presId="urn:microsoft.com/office/officeart/2005/8/layout/orgChart1"/>
    <dgm:cxn modelId="{A5E440EC-E972-4C20-8DE1-2AD12434FA70}" type="presParOf" srcId="{A1FF3CE1-2089-48FA-BCC8-ED5199CE08E2}" destId="{F18C16AE-F3EE-4D9E-BF3D-8467D708B27C}" srcOrd="12" destOrd="0" presId="urn:microsoft.com/office/officeart/2005/8/layout/orgChart1"/>
    <dgm:cxn modelId="{7317F6A4-05BE-48B8-8954-D76F79170790}" type="presParOf" srcId="{A1FF3CE1-2089-48FA-BCC8-ED5199CE08E2}" destId="{AA72277C-0738-4626-8551-51AD37663B99}" srcOrd="13" destOrd="0" presId="urn:microsoft.com/office/officeart/2005/8/layout/orgChart1"/>
    <dgm:cxn modelId="{167C415A-0E9B-4B51-B157-552A5C2FD5B0}" type="presParOf" srcId="{AA72277C-0738-4626-8551-51AD37663B99}" destId="{53261F40-B289-4A95-8655-039DEFC83C20}" srcOrd="0" destOrd="0" presId="urn:microsoft.com/office/officeart/2005/8/layout/orgChart1"/>
    <dgm:cxn modelId="{0DDE9978-3E71-44D9-8202-339761DFF746}" type="presParOf" srcId="{53261F40-B289-4A95-8655-039DEFC83C20}" destId="{51832D88-A24E-4326-8DAB-0C94D6B5DFB1}" srcOrd="0" destOrd="0" presId="urn:microsoft.com/office/officeart/2005/8/layout/orgChart1"/>
    <dgm:cxn modelId="{8C6BBE4C-8970-4448-A27C-41299CE45FD5}" type="presParOf" srcId="{53261F40-B289-4A95-8655-039DEFC83C20}" destId="{2DAB8609-D35A-4795-A978-4BE37C3DA995}" srcOrd="1" destOrd="0" presId="urn:microsoft.com/office/officeart/2005/8/layout/orgChart1"/>
    <dgm:cxn modelId="{B6E78AA3-D037-454F-9B1D-1ECD7143937C}" type="presParOf" srcId="{AA72277C-0738-4626-8551-51AD37663B99}" destId="{B4DFF894-A819-4D4F-BE81-90AA9E8600DE}" srcOrd="1" destOrd="0" presId="urn:microsoft.com/office/officeart/2005/8/layout/orgChart1"/>
    <dgm:cxn modelId="{66DEC155-28F1-4E94-89EA-1885C59786A2}" type="presParOf" srcId="{B4DFF894-A819-4D4F-BE81-90AA9E8600DE}" destId="{AA301ABF-040B-41F3-B15E-8E74D68010C9}" srcOrd="0" destOrd="0" presId="urn:microsoft.com/office/officeart/2005/8/layout/orgChart1"/>
    <dgm:cxn modelId="{9E2632A2-D7CB-4ED1-A429-83669B978D88}" type="presParOf" srcId="{B4DFF894-A819-4D4F-BE81-90AA9E8600DE}" destId="{39C4839B-3225-4120-943D-F8CC55D48464}" srcOrd="1" destOrd="0" presId="urn:microsoft.com/office/officeart/2005/8/layout/orgChart1"/>
    <dgm:cxn modelId="{2B529558-4564-4828-9DF5-3DFB8C3CE5C7}" type="presParOf" srcId="{39C4839B-3225-4120-943D-F8CC55D48464}" destId="{CBC6EFC8-D42D-41D5-8432-2CBA97955DBF}" srcOrd="0" destOrd="0" presId="urn:microsoft.com/office/officeart/2005/8/layout/orgChart1"/>
    <dgm:cxn modelId="{55A41A0C-DE26-4A6D-B167-0E25E24D792F}" type="presParOf" srcId="{CBC6EFC8-D42D-41D5-8432-2CBA97955DBF}" destId="{0FFB13AB-DFD0-4FF3-83CF-AFC1F7020501}" srcOrd="0" destOrd="0" presId="urn:microsoft.com/office/officeart/2005/8/layout/orgChart1"/>
    <dgm:cxn modelId="{B7A1BFF6-6ED6-47CE-982E-55E16DA8AC97}" type="presParOf" srcId="{CBC6EFC8-D42D-41D5-8432-2CBA97955DBF}" destId="{E4A4AF7E-6E2F-4839-945D-73E2FA141710}" srcOrd="1" destOrd="0" presId="urn:microsoft.com/office/officeart/2005/8/layout/orgChart1"/>
    <dgm:cxn modelId="{04236422-8128-4A4E-9870-D3C4E16C165A}" type="presParOf" srcId="{39C4839B-3225-4120-943D-F8CC55D48464}" destId="{D8C9FB68-9C32-4021-AF7B-3849ABF322AF}" srcOrd="1" destOrd="0" presId="urn:microsoft.com/office/officeart/2005/8/layout/orgChart1"/>
    <dgm:cxn modelId="{E400ED76-5BDD-4BAC-93B2-8040656B5F99}" type="presParOf" srcId="{39C4839B-3225-4120-943D-F8CC55D48464}" destId="{21696F4D-55A0-424C-A67D-BBC20D987F08}" srcOrd="2" destOrd="0" presId="urn:microsoft.com/office/officeart/2005/8/layout/orgChart1"/>
    <dgm:cxn modelId="{D726C6BF-9BBC-4967-BB52-64C4C95EF003}" type="presParOf" srcId="{B4DFF894-A819-4D4F-BE81-90AA9E8600DE}" destId="{67564406-C43F-48AF-A1E6-0E1F92F3DDAD}" srcOrd="2" destOrd="0" presId="urn:microsoft.com/office/officeart/2005/8/layout/orgChart1"/>
    <dgm:cxn modelId="{71467265-32C7-42D5-B34F-1487D33FBF83}" type="presParOf" srcId="{B4DFF894-A819-4D4F-BE81-90AA9E8600DE}" destId="{8546990B-BF18-40A3-9A86-C2F8007039F2}" srcOrd="3" destOrd="0" presId="urn:microsoft.com/office/officeart/2005/8/layout/orgChart1"/>
    <dgm:cxn modelId="{2A482574-D8DA-472C-B8D6-123067A9405B}" type="presParOf" srcId="{8546990B-BF18-40A3-9A86-C2F8007039F2}" destId="{70B089B3-E235-42E1-8BED-956049BA0E0F}" srcOrd="0" destOrd="0" presId="urn:microsoft.com/office/officeart/2005/8/layout/orgChart1"/>
    <dgm:cxn modelId="{47752A2D-5438-41AE-8BA5-EC9C08DA62DF}" type="presParOf" srcId="{70B089B3-E235-42E1-8BED-956049BA0E0F}" destId="{8CCC593E-F5B1-4B58-A249-6E8F36CE919D}" srcOrd="0" destOrd="0" presId="urn:microsoft.com/office/officeart/2005/8/layout/orgChart1"/>
    <dgm:cxn modelId="{5FBC9F66-988A-4DD5-95D0-F030FAF218B8}" type="presParOf" srcId="{70B089B3-E235-42E1-8BED-956049BA0E0F}" destId="{8737DC97-FFEC-4336-B4CE-FCAAD23EB361}" srcOrd="1" destOrd="0" presId="urn:microsoft.com/office/officeart/2005/8/layout/orgChart1"/>
    <dgm:cxn modelId="{87FA253E-952A-472A-8AAA-D8CEA49B3F19}" type="presParOf" srcId="{8546990B-BF18-40A3-9A86-C2F8007039F2}" destId="{AC8A1262-149F-4D75-AFDA-01E95AC69C1E}" srcOrd="1" destOrd="0" presId="urn:microsoft.com/office/officeart/2005/8/layout/orgChart1"/>
    <dgm:cxn modelId="{85692451-4903-44C1-893B-9C551912D16B}" type="presParOf" srcId="{8546990B-BF18-40A3-9A86-C2F8007039F2}" destId="{499367B4-189C-496E-A071-E9A997930938}" srcOrd="2" destOrd="0" presId="urn:microsoft.com/office/officeart/2005/8/layout/orgChart1"/>
    <dgm:cxn modelId="{6F53F388-1681-4686-A7DF-6A1DFF163754}" type="presParOf" srcId="{AA72277C-0738-4626-8551-51AD37663B99}" destId="{6210777C-0DC6-4970-B324-C2F033E7E446}" srcOrd="2" destOrd="0" presId="urn:microsoft.com/office/officeart/2005/8/layout/orgChart1"/>
    <dgm:cxn modelId="{A1AD8F5E-7022-4D44-80ED-4B7A63E1BB5B}" type="presParOf" srcId="{A1FF3CE1-2089-48FA-BCC8-ED5199CE08E2}" destId="{0B1B2B9A-30FE-4301-9CFD-FA1FA7E217B7}" srcOrd="14" destOrd="0" presId="urn:microsoft.com/office/officeart/2005/8/layout/orgChart1"/>
    <dgm:cxn modelId="{3B4FB675-3084-42F8-BDF7-E6ABA31E8B0A}" type="presParOf" srcId="{A1FF3CE1-2089-48FA-BCC8-ED5199CE08E2}" destId="{1940227D-6A51-43A0-B698-A5C53F085DE5}" srcOrd="15" destOrd="0" presId="urn:microsoft.com/office/officeart/2005/8/layout/orgChart1"/>
    <dgm:cxn modelId="{D1A680ED-9114-46AB-A4AC-88610909D972}" type="presParOf" srcId="{1940227D-6A51-43A0-B698-A5C53F085DE5}" destId="{4331FD4C-B810-4A21-B3D8-20F33738CD49}" srcOrd="0" destOrd="0" presId="urn:microsoft.com/office/officeart/2005/8/layout/orgChart1"/>
    <dgm:cxn modelId="{6990C282-B5A3-4E4A-9E07-C1F729E6EB28}" type="presParOf" srcId="{4331FD4C-B810-4A21-B3D8-20F33738CD49}" destId="{C8DA5A30-6F07-402A-89A7-951BEB1DAF66}" srcOrd="0" destOrd="0" presId="urn:microsoft.com/office/officeart/2005/8/layout/orgChart1"/>
    <dgm:cxn modelId="{30B89EEC-C654-42A7-A695-0F6B6697AFC4}" type="presParOf" srcId="{4331FD4C-B810-4A21-B3D8-20F33738CD49}" destId="{B878B03D-62C1-4FA1-8276-5CB1633DA06A}" srcOrd="1" destOrd="0" presId="urn:microsoft.com/office/officeart/2005/8/layout/orgChart1"/>
    <dgm:cxn modelId="{D6C10656-6051-4DEC-9423-02BAB1D2AEFE}" type="presParOf" srcId="{1940227D-6A51-43A0-B698-A5C53F085DE5}" destId="{C4FA20C2-1A44-4C96-AF64-DC39FF927FA3}" srcOrd="1" destOrd="0" presId="urn:microsoft.com/office/officeart/2005/8/layout/orgChart1"/>
    <dgm:cxn modelId="{38B2E3C4-95D5-4314-8983-95AB4F1E6952}" type="presParOf" srcId="{C4FA20C2-1A44-4C96-AF64-DC39FF927FA3}" destId="{66C171F5-BDE8-4F66-A065-D657A214257A}" srcOrd="0" destOrd="0" presId="urn:microsoft.com/office/officeart/2005/8/layout/orgChart1"/>
    <dgm:cxn modelId="{4A0216B3-5201-49AE-A54D-B43598A5E958}" type="presParOf" srcId="{C4FA20C2-1A44-4C96-AF64-DC39FF927FA3}" destId="{16EFE64F-CD7F-4E13-BC5E-D5CF688FCAF2}" srcOrd="1" destOrd="0" presId="urn:microsoft.com/office/officeart/2005/8/layout/orgChart1"/>
    <dgm:cxn modelId="{40722306-7818-48C9-9C32-4E250AD85416}" type="presParOf" srcId="{16EFE64F-CD7F-4E13-BC5E-D5CF688FCAF2}" destId="{1EA6E475-FB2B-4CB1-9F46-B5458F330B4D}" srcOrd="0" destOrd="0" presId="urn:microsoft.com/office/officeart/2005/8/layout/orgChart1"/>
    <dgm:cxn modelId="{E96BEC41-779C-455C-9F85-EDCA5BA1ABD3}" type="presParOf" srcId="{1EA6E475-FB2B-4CB1-9F46-B5458F330B4D}" destId="{061B5CD8-EF5D-43FC-B62F-579FE53011D8}" srcOrd="0" destOrd="0" presId="urn:microsoft.com/office/officeart/2005/8/layout/orgChart1"/>
    <dgm:cxn modelId="{AFDF7194-6841-42DD-AB36-196F2F4D74AA}" type="presParOf" srcId="{1EA6E475-FB2B-4CB1-9F46-B5458F330B4D}" destId="{EB34ADA5-01EE-443D-8181-680041445668}" srcOrd="1" destOrd="0" presId="urn:microsoft.com/office/officeart/2005/8/layout/orgChart1"/>
    <dgm:cxn modelId="{94F0FBA4-A9AD-486E-97B2-AD0BBBAB35B1}" type="presParOf" srcId="{16EFE64F-CD7F-4E13-BC5E-D5CF688FCAF2}" destId="{05D7743A-8B84-4686-BBBD-055E91EE461F}" srcOrd="1" destOrd="0" presId="urn:microsoft.com/office/officeart/2005/8/layout/orgChart1"/>
    <dgm:cxn modelId="{E94FA9EF-4080-4949-AA45-D5426C2EC76C}" type="presParOf" srcId="{16EFE64F-CD7F-4E13-BC5E-D5CF688FCAF2}" destId="{C963F5A4-E85B-4247-AE9B-17914FD3C7B2}" srcOrd="2" destOrd="0" presId="urn:microsoft.com/office/officeart/2005/8/layout/orgChart1"/>
    <dgm:cxn modelId="{8729237F-45A0-42B4-BC26-E6242A0ECD70}" type="presParOf" srcId="{C4FA20C2-1A44-4C96-AF64-DC39FF927FA3}" destId="{73210931-2941-4176-8BA6-92B5C8595583}" srcOrd="2" destOrd="0" presId="urn:microsoft.com/office/officeart/2005/8/layout/orgChart1"/>
    <dgm:cxn modelId="{B1715E1B-F523-41AB-8E66-A1B333929100}" type="presParOf" srcId="{C4FA20C2-1A44-4C96-AF64-DC39FF927FA3}" destId="{8E9B3F41-9A0E-4D6B-A072-5FCB1FDD8785}" srcOrd="3" destOrd="0" presId="urn:microsoft.com/office/officeart/2005/8/layout/orgChart1"/>
    <dgm:cxn modelId="{48CF5B90-6A88-4AE0-AFDF-672475E561B6}" type="presParOf" srcId="{8E9B3F41-9A0E-4D6B-A072-5FCB1FDD8785}" destId="{AAB3E23D-111D-4334-860D-CEE00FDF5401}" srcOrd="0" destOrd="0" presId="urn:microsoft.com/office/officeart/2005/8/layout/orgChart1"/>
    <dgm:cxn modelId="{5699CAD1-230D-476F-A108-DEDAF634DBD6}" type="presParOf" srcId="{AAB3E23D-111D-4334-860D-CEE00FDF5401}" destId="{71C99390-818D-4E75-8F11-1DE879514CFE}" srcOrd="0" destOrd="0" presId="urn:microsoft.com/office/officeart/2005/8/layout/orgChart1"/>
    <dgm:cxn modelId="{E00C8512-1FDE-413C-9FA8-4EF63BBE3790}" type="presParOf" srcId="{AAB3E23D-111D-4334-860D-CEE00FDF5401}" destId="{0D513C34-5323-4086-85B5-CF7578C13447}" srcOrd="1" destOrd="0" presId="urn:microsoft.com/office/officeart/2005/8/layout/orgChart1"/>
    <dgm:cxn modelId="{14C7A900-B92F-4EFE-A748-4762CACC19A5}" type="presParOf" srcId="{8E9B3F41-9A0E-4D6B-A072-5FCB1FDD8785}" destId="{5E1C1A9B-9515-44EA-9409-71090B2766EE}" srcOrd="1" destOrd="0" presId="urn:microsoft.com/office/officeart/2005/8/layout/orgChart1"/>
    <dgm:cxn modelId="{DD8351B9-B58C-4B0A-AB51-87AAF1D83FBF}" type="presParOf" srcId="{8E9B3F41-9A0E-4D6B-A072-5FCB1FDD8785}" destId="{152D3D30-BDDF-475B-8F34-C9A2BA7720B4}" srcOrd="2" destOrd="0" presId="urn:microsoft.com/office/officeart/2005/8/layout/orgChart1"/>
    <dgm:cxn modelId="{B411428A-B061-4E1A-82BB-E1325E18C178}" type="presParOf" srcId="{C4FA20C2-1A44-4C96-AF64-DC39FF927FA3}" destId="{9FA0F3E2-F091-4D02-8020-C76DB51221AC}" srcOrd="4" destOrd="0" presId="urn:microsoft.com/office/officeart/2005/8/layout/orgChart1"/>
    <dgm:cxn modelId="{57CFF301-57F5-4FCE-AD25-B2E6C3A23D11}" type="presParOf" srcId="{C4FA20C2-1A44-4C96-AF64-DC39FF927FA3}" destId="{AA5A92A3-9ACC-4ECF-9012-E638C5D8660F}" srcOrd="5" destOrd="0" presId="urn:microsoft.com/office/officeart/2005/8/layout/orgChart1"/>
    <dgm:cxn modelId="{0E00E53C-7C18-4CAA-9490-811249D24494}" type="presParOf" srcId="{AA5A92A3-9ACC-4ECF-9012-E638C5D8660F}" destId="{33A48AD6-0AF0-4317-99D4-2CFACAD7D957}" srcOrd="0" destOrd="0" presId="urn:microsoft.com/office/officeart/2005/8/layout/orgChart1"/>
    <dgm:cxn modelId="{3A944826-D550-4255-87A1-E88C7CF302B3}" type="presParOf" srcId="{33A48AD6-0AF0-4317-99D4-2CFACAD7D957}" destId="{3240FA6D-5BAB-416E-8950-E2F4EBC7DFFF}" srcOrd="0" destOrd="0" presId="urn:microsoft.com/office/officeart/2005/8/layout/orgChart1"/>
    <dgm:cxn modelId="{1FE3715E-3F11-4481-8BDF-9DBDAF1F0744}" type="presParOf" srcId="{33A48AD6-0AF0-4317-99D4-2CFACAD7D957}" destId="{D4F0F30B-6471-49C5-954C-63E00DB658D9}" srcOrd="1" destOrd="0" presId="urn:microsoft.com/office/officeart/2005/8/layout/orgChart1"/>
    <dgm:cxn modelId="{FA651FD1-F687-4A43-9152-D1C5F19C6A05}" type="presParOf" srcId="{AA5A92A3-9ACC-4ECF-9012-E638C5D8660F}" destId="{80C8A96E-A798-4AB7-865F-FE63E5CA4F52}" srcOrd="1" destOrd="0" presId="urn:microsoft.com/office/officeart/2005/8/layout/orgChart1"/>
    <dgm:cxn modelId="{690B38B8-478F-477E-A38F-37BA16FB6067}" type="presParOf" srcId="{AA5A92A3-9ACC-4ECF-9012-E638C5D8660F}" destId="{73AB50A3-7C0F-40C2-9143-0753F8340247}" srcOrd="2" destOrd="0" presId="urn:microsoft.com/office/officeart/2005/8/layout/orgChart1"/>
    <dgm:cxn modelId="{80AB64BE-C1F7-40A1-97EF-389C50512454}" type="presParOf" srcId="{C4FA20C2-1A44-4C96-AF64-DC39FF927FA3}" destId="{EFDE8B00-D92A-490E-A1AB-C7F08D18B215}" srcOrd="6" destOrd="0" presId="urn:microsoft.com/office/officeart/2005/8/layout/orgChart1"/>
    <dgm:cxn modelId="{6855AD85-125A-4606-BC4B-6FE9FA9539EF}" type="presParOf" srcId="{C4FA20C2-1A44-4C96-AF64-DC39FF927FA3}" destId="{491019F4-7ED4-4AB9-82D8-9CBDA504504B}" srcOrd="7" destOrd="0" presId="urn:microsoft.com/office/officeart/2005/8/layout/orgChart1"/>
    <dgm:cxn modelId="{7932AB8F-B93F-4D04-BC0A-7F758FBF58F7}" type="presParOf" srcId="{491019F4-7ED4-4AB9-82D8-9CBDA504504B}" destId="{25DDF089-94E5-4BC2-A37A-D41434DC6741}" srcOrd="0" destOrd="0" presId="urn:microsoft.com/office/officeart/2005/8/layout/orgChart1"/>
    <dgm:cxn modelId="{A1720E60-47F7-4523-9DC5-701C990AE1CD}" type="presParOf" srcId="{25DDF089-94E5-4BC2-A37A-D41434DC6741}" destId="{014F3E80-A7E6-4C86-8AC7-7F99E3D4096F}" srcOrd="0" destOrd="0" presId="urn:microsoft.com/office/officeart/2005/8/layout/orgChart1"/>
    <dgm:cxn modelId="{F46AC60B-A80A-45FE-BF2A-07987E9CA117}" type="presParOf" srcId="{25DDF089-94E5-4BC2-A37A-D41434DC6741}" destId="{ABDE6C9C-BB56-4968-94A9-981476110B10}" srcOrd="1" destOrd="0" presId="urn:microsoft.com/office/officeart/2005/8/layout/orgChart1"/>
    <dgm:cxn modelId="{7E731F3E-EBBB-42C0-AE9A-680C8A234D88}" type="presParOf" srcId="{491019F4-7ED4-4AB9-82D8-9CBDA504504B}" destId="{26D40847-39EA-4103-9709-D6185F3692FC}" srcOrd="1" destOrd="0" presId="urn:microsoft.com/office/officeart/2005/8/layout/orgChart1"/>
    <dgm:cxn modelId="{50A1410F-0323-4F27-BBE8-B8814D4A9ECD}" type="presParOf" srcId="{491019F4-7ED4-4AB9-82D8-9CBDA504504B}" destId="{3C1C9251-1F7E-4BCB-B505-72C8B4D31217}" srcOrd="2" destOrd="0" presId="urn:microsoft.com/office/officeart/2005/8/layout/orgChart1"/>
    <dgm:cxn modelId="{A6CB763E-DC1F-4836-B1E2-E03233A77FF5}" type="presParOf" srcId="{1940227D-6A51-43A0-B698-A5C53F085DE5}" destId="{482F6A71-F88C-464F-9DF7-EF770BE94AF4}" srcOrd="2" destOrd="0" presId="urn:microsoft.com/office/officeart/2005/8/layout/orgChart1"/>
    <dgm:cxn modelId="{3A5195EF-1C6E-4FED-BCF9-44DDEA741E80}" type="presParOf" srcId="{A1FF3CE1-2089-48FA-BCC8-ED5199CE08E2}" destId="{FFFCFCCF-3EAB-4FBE-8E41-C1406811065D}" srcOrd="16" destOrd="0" presId="urn:microsoft.com/office/officeart/2005/8/layout/orgChart1"/>
    <dgm:cxn modelId="{7A5824BA-99F7-4DA8-B7EC-DD1F7853F61E}" type="presParOf" srcId="{A1FF3CE1-2089-48FA-BCC8-ED5199CE08E2}" destId="{0700F41E-457D-4E34-847E-2ED4C9996191}" srcOrd="17" destOrd="0" presId="urn:microsoft.com/office/officeart/2005/8/layout/orgChart1"/>
    <dgm:cxn modelId="{92DAD4FC-281A-4239-A436-5F48AFAB1444}" type="presParOf" srcId="{0700F41E-457D-4E34-847E-2ED4C9996191}" destId="{EDCFA66E-16BF-47FB-86B1-78F36CF61391}" srcOrd="0" destOrd="0" presId="urn:microsoft.com/office/officeart/2005/8/layout/orgChart1"/>
    <dgm:cxn modelId="{0A3470F1-2EA3-43F1-8840-BB57D20328D1}" type="presParOf" srcId="{EDCFA66E-16BF-47FB-86B1-78F36CF61391}" destId="{53600414-A838-4C1A-9CAC-99CCC594E645}" srcOrd="0" destOrd="0" presId="urn:microsoft.com/office/officeart/2005/8/layout/orgChart1"/>
    <dgm:cxn modelId="{45E7B250-3C97-4B3B-B1C9-EB7433E6B443}" type="presParOf" srcId="{EDCFA66E-16BF-47FB-86B1-78F36CF61391}" destId="{928D2561-46C8-4FE1-ABBD-144D3871D833}" srcOrd="1" destOrd="0" presId="urn:microsoft.com/office/officeart/2005/8/layout/orgChart1"/>
    <dgm:cxn modelId="{B0BB9969-5087-4196-8D81-DF5F6CF4C9C4}" type="presParOf" srcId="{0700F41E-457D-4E34-847E-2ED4C9996191}" destId="{2E9392A1-BAD6-4D67-9745-0E091CD98C96}" srcOrd="1" destOrd="0" presId="urn:microsoft.com/office/officeart/2005/8/layout/orgChart1"/>
    <dgm:cxn modelId="{B4A8AC57-D1EF-463C-80DF-E515465BF5B2}" type="presParOf" srcId="{2E9392A1-BAD6-4D67-9745-0E091CD98C96}" destId="{46ED4D0D-DFC0-4C01-9FAF-4CB0ED29C0EB}" srcOrd="0" destOrd="0" presId="urn:microsoft.com/office/officeart/2005/8/layout/orgChart1"/>
    <dgm:cxn modelId="{5E08B0E8-E4D7-47B0-AA3E-FAD94912E33A}" type="presParOf" srcId="{2E9392A1-BAD6-4D67-9745-0E091CD98C96}" destId="{86851EF4-E741-41FB-8CD1-5F7AC458D841}" srcOrd="1" destOrd="0" presId="urn:microsoft.com/office/officeart/2005/8/layout/orgChart1"/>
    <dgm:cxn modelId="{2A0EAB80-8768-4D8F-A04B-F87D7E4E8620}" type="presParOf" srcId="{86851EF4-E741-41FB-8CD1-5F7AC458D841}" destId="{6AAC19DF-4E9C-4680-9294-A4BFE526A87A}" srcOrd="0" destOrd="0" presId="urn:microsoft.com/office/officeart/2005/8/layout/orgChart1"/>
    <dgm:cxn modelId="{65F99D0E-5994-4309-8474-A14B3B80BE91}" type="presParOf" srcId="{6AAC19DF-4E9C-4680-9294-A4BFE526A87A}" destId="{16A7C380-104B-4B76-B063-4F6670D9017F}" srcOrd="0" destOrd="0" presId="urn:microsoft.com/office/officeart/2005/8/layout/orgChart1"/>
    <dgm:cxn modelId="{C76FAE38-B619-40FC-8CEC-8ED4D3F4CC99}" type="presParOf" srcId="{6AAC19DF-4E9C-4680-9294-A4BFE526A87A}" destId="{51493769-3A46-430D-BCBE-B05C13B5D61E}" srcOrd="1" destOrd="0" presId="urn:microsoft.com/office/officeart/2005/8/layout/orgChart1"/>
    <dgm:cxn modelId="{92442C5B-8EE4-4A8B-9DD3-7993C9F514FC}" type="presParOf" srcId="{86851EF4-E741-41FB-8CD1-5F7AC458D841}" destId="{A7D1C900-1CDF-4532-B03F-5B467A701CE4}" srcOrd="1" destOrd="0" presId="urn:microsoft.com/office/officeart/2005/8/layout/orgChart1"/>
    <dgm:cxn modelId="{E5DADC84-9FF4-45DB-ABAC-E74B38D54044}" type="presParOf" srcId="{86851EF4-E741-41FB-8CD1-5F7AC458D841}" destId="{2CD83059-F8F2-4D7F-8D6C-0AD82678479F}" srcOrd="2" destOrd="0" presId="urn:microsoft.com/office/officeart/2005/8/layout/orgChart1"/>
    <dgm:cxn modelId="{F5F8CCC6-B98D-4531-804E-454793BA93CD}" type="presParOf" srcId="{2E9392A1-BAD6-4D67-9745-0E091CD98C96}" destId="{ED4310DC-30A4-4BDD-9CC0-ED221B63E04C}" srcOrd="2" destOrd="0" presId="urn:microsoft.com/office/officeart/2005/8/layout/orgChart1"/>
    <dgm:cxn modelId="{A598D915-7032-43A5-9541-242078A71776}" type="presParOf" srcId="{2E9392A1-BAD6-4D67-9745-0E091CD98C96}" destId="{1AD329F0-4C2B-49DE-B3A2-2EAA2F268EDF}" srcOrd="3" destOrd="0" presId="urn:microsoft.com/office/officeart/2005/8/layout/orgChart1"/>
    <dgm:cxn modelId="{8CE5DD11-54E0-4B57-9772-FB1017F75389}" type="presParOf" srcId="{1AD329F0-4C2B-49DE-B3A2-2EAA2F268EDF}" destId="{6EBF8007-7914-4AC2-B7DC-3477E7824E51}" srcOrd="0" destOrd="0" presId="urn:microsoft.com/office/officeart/2005/8/layout/orgChart1"/>
    <dgm:cxn modelId="{27C12312-3B24-4DF7-BE85-B3D14EF47929}" type="presParOf" srcId="{6EBF8007-7914-4AC2-B7DC-3477E7824E51}" destId="{3292D473-85FE-4415-A995-1D174B366CF5}" srcOrd="0" destOrd="0" presId="urn:microsoft.com/office/officeart/2005/8/layout/orgChart1"/>
    <dgm:cxn modelId="{E84707C2-EE0A-47D7-84DE-5A5963329BA5}" type="presParOf" srcId="{6EBF8007-7914-4AC2-B7DC-3477E7824E51}" destId="{8FCA0E63-E77B-401E-801C-48814BAC962B}" srcOrd="1" destOrd="0" presId="urn:microsoft.com/office/officeart/2005/8/layout/orgChart1"/>
    <dgm:cxn modelId="{8394604E-6B5C-4D68-B3A0-A28F78E3923B}" type="presParOf" srcId="{1AD329F0-4C2B-49DE-B3A2-2EAA2F268EDF}" destId="{EF6FEF1E-ADAC-4361-A559-E5E3DF18E167}" srcOrd="1" destOrd="0" presId="urn:microsoft.com/office/officeart/2005/8/layout/orgChart1"/>
    <dgm:cxn modelId="{DABD532C-0A8C-4BE2-ADF4-FF90BA435297}" type="presParOf" srcId="{1AD329F0-4C2B-49DE-B3A2-2EAA2F268EDF}" destId="{B0269552-A2CC-4C4B-B6C9-E0722C371390}" srcOrd="2" destOrd="0" presId="urn:microsoft.com/office/officeart/2005/8/layout/orgChart1"/>
    <dgm:cxn modelId="{D25E8716-8FCA-4971-AE87-609DC68A39F7}" type="presParOf" srcId="{0700F41E-457D-4E34-847E-2ED4C9996191}" destId="{E2DEB604-E564-432F-87BD-FFDE33DEBA10}" srcOrd="2" destOrd="0" presId="urn:microsoft.com/office/officeart/2005/8/layout/orgChart1"/>
    <dgm:cxn modelId="{F33877DA-B9FC-4878-916D-CEEF29E56981}" type="presParOf" srcId="{A1FF3CE1-2089-48FA-BCC8-ED5199CE08E2}" destId="{96E6574E-38C4-459D-8E84-1A8329541FC5}" srcOrd="18" destOrd="0" presId="urn:microsoft.com/office/officeart/2005/8/layout/orgChart1"/>
    <dgm:cxn modelId="{E7BA9E49-5CCC-4E7A-B9E9-640DD2EBAEE7}" type="presParOf" srcId="{A1FF3CE1-2089-48FA-BCC8-ED5199CE08E2}" destId="{E68D30A1-35C3-4A69-920F-3B2121F97643}" srcOrd="19" destOrd="0" presId="urn:microsoft.com/office/officeart/2005/8/layout/orgChart1"/>
    <dgm:cxn modelId="{40E9F7F5-484E-4B7E-99FE-306A7A5FE9C7}" type="presParOf" srcId="{E68D30A1-35C3-4A69-920F-3B2121F97643}" destId="{2FA6DCF5-5CBD-4714-BBAE-91EDC9AC30A4}" srcOrd="0" destOrd="0" presId="urn:microsoft.com/office/officeart/2005/8/layout/orgChart1"/>
    <dgm:cxn modelId="{557AA33E-7ED5-4729-B219-94D11CE1E5E0}" type="presParOf" srcId="{2FA6DCF5-5CBD-4714-BBAE-91EDC9AC30A4}" destId="{9AC8B176-4CF6-43E3-B7F5-D619F030EFE1}" srcOrd="0" destOrd="0" presId="urn:microsoft.com/office/officeart/2005/8/layout/orgChart1"/>
    <dgm:cxn modelId="{62C96533-9CF5-44AC-BDD7-6B336393B4E3}" type="presParOf" srcId="{2FA6DCF5-5CBD-4714-BBAE-91EDC9AC30A4}" destId="{15C0E8D7-DDE9-47FD-99A8-D95FF43ADBB1}" srcOrd="1" destOrd="0" presId="urn:microsoft.com/office/officeart/2005/8/layout/orgChart1"/>
    <dgm:cxn modelId="{9E1EE60A-94FB-4CF5-BD2D-35E3DA49164E}" type="presParOf" srcId="{E68D30A1-35C3-4A69-920F-3B2121F97643}" destId="{5798558C-B4DA-483A-B45E-F93FF3C7A2C3}" srcOrd="1" destOrd="0" presId="urn:microsoft.com/office/officeart/2005/8/layout/orgChart1"/>
    <dgm:cxn modelId="{169DB478-B196-4D3A-89B7-EF7D9095EBE7}" type="presParOf" srcId="{5798558C-B4DA-483A-B45E-F93FF3C7A2C3}" destId="{0E1DD019-63DD-4AD1-9C59-46D89CFCC943}" srcOrd="0" destOrd="0" presId="urn:microsoft.com/office/officeart/2005/8/layout/orgChart1"/>
    <dgm:cxn modelId="{4E4319D4-C70C-498D-8039-48AA468DD44A}" type="presParOf" srcId="{5798558C-B4DA-483A-B45E-F93FF3C7A2C3}" destId="{2BC41D3A-B7F3-40A5-B134-CC3A49A9B3AD}" srcOrd="1" destOrd="0" presId="urn:microsoft.com/office/officeart/2005/8/layout/orgChart1"/>
    <dgm:cxn modelId="{5847D763-DC97-4DF6-9B90-11D86E53BE44}" type="presParOf" srcId="{2BC41D3A-B7F3-40A5-B134-CC3A49A9B3AD}" destId="{33169319-66F9-4783-981A-403514B2271F}" srcOrd="0" destOrd="0" presId="urn:microsoft.com/office/officeart/2005/8/layout/orgChart1"/>
    <dgm:cxn modelId="{F9687CE2-DC0E-4D93-B15E-33A622D01064}" type="presParOf" srcId="{33169319-66F9-4783-981A-403514B2271F}" destId="{6A72535C-86C7-4ECA-BEDB-79EB12B15235}" srcOrd="0" destOrd="0" presId="urn:microsoft.com/office/officeart/2005/8/layout/orgChart1"/>
    <dgm:cxn modelId="{2F20019C-BCA2-4399-8092-7399FA7E1D12}" type="presParOf" srcId="{33169319-66F9-4783-981A-403514B2271F}" destId="{A0E0B7B2-0A6D-48A3-A632-DAABC2E62106}" srcOrd="1" destOrd="0" presId="urn:microsoft.com/office/officeart/2005/8/layout/orgChart1"/>
    <dgm:cxn modelId="{D195F6B8-B91F-4463-B5D1-D5539F877520}" type="presParOf" srcId="{2BC41D3A-B7F3-40A5-B134-CC3A49A9B3AD}" destId="{371DFBA0-A69E-4DCD-A5A4-95A265F1A5B5}" srcOrd="1" destOrd="0" presId="urn:microsoft.com/office/officeart/2005/8/layout/orgChart1"/>
    <dgm:cxn modelId="{A4ABAE09-A630-48C0-899F-E4D5FE78EF81}" type="presParOf" srcId="{2BC41D3A-B7F3-40A5-B134-CC3A49A9B3AD}" destId="{916A9326-9C81-4931-AACC-4490CEE2D154}" srcOrd="2" destOrd="0" presId="urn:microsoft.com/office/officeart/2005/8/layout/orgChart1"/>
    <dgm:cxn modelId="{8E2F94DD-2763-4DE1-A8C0-734CEB704FC8}" type="presParOf" srcId="{5798558C-B4DA-483A-B45E-F93FF3C7A2C3}" destId="{075563AD-82F7-4F10-A679-092CC1098C6B}" srcOrd="2" destOrd="0" presId="urn:microsoft.com/office/officeart/2005/8/layout/orgChart1"/>
    <dgm:cxn modelId="{D501CF2E-76A2-4026-B324-DDDE9FD1E3B2}" type="presParOf" srcId="{5798558C-B4DA-483A-B45E-F93FF3C7A2C3}" destId="{A113F9FF-700D-4D22-8F8B-035603B940F7}" srcOrd="3" destOrd="0" presId="urn:microsoft.com/office/officeart/2005/8/layout/orgChart1"/>
    <dgm:cxn modelId="{463C63ED-F10A-4A8E-BF76-E916E8974BE9}" type="presParOf" srcId="{A113F9FF-700D-4D22-8F8B-035603B940F7}" destId="{A875CADC-4D54-4F07-BCF3-A2A8566055DF}" srcOrd="0" destOrd="0" presId="urn:microsoft.com/office/officeart/2005/8/layout/orgChart1"/>
    <dgm:cxn modelId="{D2E2390E-545B-403B-BA36-4247F85FDD6A}" type="presParOf" srcId="{A875CADC-4D54-4F07-BCF3-A2A8566055DF}" destId="{13202FFD-CA02-4B21-86B4-E98BE8D23BFA}" srcOrd="0" destOrd="0" presId="urn:microsoft.com/office/officeart/2005/8/layout/orgChart1"/>
    <dgm:cxn modelId="{80B20BFD-9A88-49FF-B7FC-454F6FDD739E}" type="presParOf" srcId="{A875CADC-4D54-4F07-BCF3-A2A8566055DF}" destId="{5DAE3312-0A88-43DF-8C8C-E065323F0442}" srcOrd="1" destOrd="0" presId="urn:microsoft.com/office/officeart/2005/8/layout/orgChart1"/>
    <dgm:cxn modelId="{90A6AC18-F481-418C-98CD-0D1B2B935043}" type="presParOf" srcId="{A113F9FF-700D-4D22-8F8B-035603B940F7}" destId="{5B0F8DF2-A961-48C3-BAF7-8C91C85A3373}" srcOrd="1" destOrd="0" presId="urn:microsoft.com/office/officeart/2005/8/layout/orgChart1"/>
    <dgm:cxn modelId="{8023904B-8010-4164-B747-8B56C30A1071}" type="presParOf" srcId="{A113F9FF-700D-4D22-8F8B-035603B940F7}" destId="{FF4D2EB6-8216-4F70-85CA-CFD06566C8FA}" srcOrd="2" destOrd="0" presId="urn:microsoft.com/office/officeart/2005/8/layout/orgChart1"/>
    <dgm:cxn modelId="{E0AEB69C-5C4B-4F5E-A621-6203A377799C}" type="presParOf" srcId="{5798558C-B4DA-483A-B45E-F93FF3C7A2C3}" destId="{83F78CCF-8462-47A4-8C75-3B7225CCD6F8}" srcOrd="4" destOrd="0" presId="urn:microsoft.com/office/officeart/2005/8/layout/orgChart1"/>
    <dgm:cxn modelId="{138A7EF6-E227-46A8-A2DF-3D1152DDAEA1}" type="presParOf" srcId="{5798558C-B4DA-483A-B45E-F93FF3C7A2C3}" destId="{F15E4094-77CE-4E6F-B181-9823CA3D57DE}" srcOrd="5" destOrd="0" presId="urn:microsoft.com/office/officeart/2005/8/layout/orgChart1"/>
    <dgm:cxn modelId="{0FAF0962-C51C-46FB-B21E-07A80479DF0E}" type="presParOf" srcId="{F15E4094-77CE-4E6F-B181-9823CA3D57DE}" destId="{B815A76E-CA64-41BB-9523-943B48BBBFAF}" srcOrd="0" destOrd="0" presId="urn:microsoft.com/office/officeart/2005/8/layout/orgChart1"/>
    <dgm:cxn modelId="{B04DF131-64F1-47EA-B79A-0D166E2CC4DC}" type="presParOf" srcId="{B815A76E-CA64-41BB-9523-943B48BBBFAF}" destId="{D069B030-DC36-413A-9630-7E1ACACA8734}" srcOrd="0" destOrd="0" presId="urn:microsoft.com/office/officeart/2005/8/layout/orgChart1"/>
    <dgm:cxn modelId="{E28B7FFA-7A96-49FA-ACA0-C9C0992B4164}" type="presParOf" srcId="{B815A76E-CA64-41BB-9523-943B48BBBFAF}" destId="{F1AB24B3-4F50-48DE-9B5B-1B3373023F4F}" srcOrd="1" destOrd="0" presId="urn:microsoft.com/office/officeart/2005/8/layout/orgChart1"/>
    <dgm:cxn modelId="{A824F5F9-AF3E-40B1-B966-0BE110AC90DC}" type="presParOf" srcId="{F15E4094-77CE-4E6F-B181-9823CA3D57DE}" destId="{FE1E7E89-0F8C-4FC2-B810-178DB0660EE5}" srcOrd="1" destOrd="0" presId="urn:microsoft.com/office/officeart/2005/8/layout/orgChart1"/>
    <dgm:cxn modelId="{A498CBAF-5EBD-49C1-83E5-C02612E66DF9}" type="presParOf" srcId="{F15E4094-77CE-4E6F-B181-9823CA3D57DE}" destId="{70F30FAE-AFE2-41BF-B08D-B4FF0D9824B5}" srcOrd="2" destOrd="0" presId="urn:microsoft.com/office/officeart/2005/8/layout/orgChart1"/>
    <dgm:cxn modelId="{80C07B23-F897-475A-A08C-6552C1F0F510}" type="presParOf" srcId="{5798558C-B4DA-483A-B45E-F93FF3C7A2C3}" destId="{E3EE218F-1DE6-449F-BA98-B86B26E210D0}" srcOrd="6" destOrd="0" presId="urn:microsoft.com/office/officeart/2005/8/layout/orgChart1"/>
    <dgm:cxn modelId="{8485BBE7-58EB-4DF8-BE98-7E8F7458F7BA}" type="presParOf" srcId="{5798558C-B4DA-483A-B45E-F93FF3C7A2C3}" destId="{2EE2585B-5540-4B1B-889E-063395F89A71}" srcOrd="7" destOrd="0" presId="urn:microsoft.com/office/officeart/2005/8/layout/orgChart1"/>
    <dgm:cxn modelId="{7975E9BB-AA0E-466C-A8C1-BC49A8C34ED1}" type="presParOf" srcId="{2EE2585B-5540-4B1B-889E-063395F89A71}" destId="{292751A2-2548-4323-B70E-46D4A96C1B2D}" srcOrd="0" destOrd="0" presId="urn:microsoft.com/office/officeart/2005/8/layout/orgChart1"/>
    <dgm:cxn modelId="{CD04CD48-8BD8-4755-8E31-68816AA8FC48}" type="presParOf" srcId="{292751A2-2548-4323-B70E-46D4A96C1B2D}" destId="{0B0A04D5-E0BB-48C0-9682-554179AF4EA0}" srcOrd="0" destOrd="0" presId="urn:microsoft.com/office/officeart/2005/8/layout/orgChart1"/>
    <dgm:cxn modelId="{115DD2FA-E579-4F21-A37E-ABDD238E0B37}" type="presParOf" srcId="{292751A2-2548-4323-B70E-46D4A96C1B2D}" destId="{64766F27-FCDD-43A8-B247-E2FA43970C24}" srcOrd="1" destOrd="0" presId="urn:microsoft.com/office/officeart/2005/8/layout/orgChart1"/>
    <dgm:cxn modelId="{8A4784E4-CB52-4FCB-A1A5-39CAFB679CC3}" type="presParOf" srcId="{2EE2585B-5540-4B1B-889E-063395F89A71}" destId="{8A14F1D8-DA29-438D-AD72-EB755BFFC5D4}" srcOrd="1" destOrd="0" presId="urn:microsoft.com/office/officeart/2005/8/layout/orgChart1"/>
    <dgm:cxn modelId="{E4B8CA9B-EFB2-4EE3-9950-839233BBA1B6}" type="presParOf" srcId="{2EE2585B-5540-4B1B-889E-063395F89A71}" destId="{EEA45F0D-919B-4E94-89A4-7BF776AE22D7}" srcOrd="2" destOrd="0" presId="urn:microsoft.com/office/officeart/2005/8/layout/orgChart1"/>
    <dgm:cxn modelId="{78C2F610-AD5E-440F-95C6-061DFEA6BFF3}" type="presParOf" srcId="{E68D30A1-35C3-4A69-920F-3B2121F97643}" destId="{D35339B1-46DB-4BCA-BFA7-E1AADD2293E6}" srcOrd="2" destOrd="0" presId="urn:microsoft.com/office/officeart/2005/8/layout/orgChart1"/>
    <dgm:cxn modelId="{9114CE38-8703-4E25-AC5C-1138893CB823}" type="presParOf" srcId="{DF31F528-D724-4F58-BF17-C5CA61F2C3D9}" destId="{782667AE-77B5-4266-ACDF-AE7355CD589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9A103-BFCF-4390-AC64-F3F62F85EABA}"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n-GB"/>
        </a:p>
      </dgm:t>
    </dgm:pt>
    <dgm:pt modelId="{73794CAE-3A16-46EB-BBF4-A56FB1328D7B}">
      <dgm:prSet phldrT="[Text]"/>
      <dgm:spPr/>
      <dgm:t>
        <a:bodyPr/>
        <a:lstStyle/>
        <a:p>
          <a:r>
            <a:rPr lang="en-GB" b="1" dirty="0"/>
            <a:t>Project developer</a:t>
          </a:r>
        </a:p>
      </dgm:t>
    </dgm:pt>
    <dgm:pt modelId="{CEDAC7AB-0B3D-45A3-9951-6DB402CC391A}" type="parTrans" cxnId="{00BF81F7-99F3-487C-9FE4-B1804C0FCEF2}">
      <dgm:prSet/>
      <dgm:spPr/>
      <dgm:t>
        <a:bodyPr/>
        <a:lstStyle/>
        <a:p>
          <a:endParaRPr lang="en-GB"/>
        </a:p>
      </dgm:t>
    </dgm:pt>
    <dgm:pt modelId="{22D81E6A-F227-4316-82BA-60A7F3BD1AF9}" type="sibTrans" cxnId="{00BF81F7-99F3-487C-9FE4-B1804C0FCEF2}">
      <dgm:prSet/>
      <dgm:spPr/>
      <dgm:t>
        <a:bodyPr/>
        <a:lstStyle/>
        <a:p>
          <a:endParaRPr lang="en-GB"/>
        </a:p>
      </dgm:t>
    </dgm:pt>
    <dgm:pt modelId="{5917E043-628D-4A7C-B55B-3804D91F2EB3}">
      <dgm:prSet phldrT="[Text]" custT="1"/>
      <dgm:spPr/>
      <dgm:t>
        <a:bodyPr/>
        <a:lstStyle/>
        <a:p>
          <a:r>
            <a:rPr lang="en-GB" sz="1050" dirty="0"/>
            <a:t>Market insight</a:t>
          </a:r>
        </a:p>
      </dgm:t>
    </dgm:pt>
    <dgm:pt modelId="{D20BD82B-EF1D-49FD-8DE3-E61EC43186BF}" type="parTrans" cxnId="{CA0D1B49-CBA7-4BF4-8431-E99211C05F67}">
      <dgm:prSet/>
      <dgm:spPr/>
      <dgm:t>
        <a:bodyPr/>
        <a:lstStyle/>
        <a:p>
          <a:endParaRPr lang="en-GB"/>
        </a:p>
      </dgm:t>
    </dgm:pt>
    <dgm:pt modelId="{B681552E-8F39-43A4-B220-52BD194CF370}" type="sibTrans" cxnId="{CA0D1B49-CBA7-4BF4-8431-E99211C05F67}">
      <dgm:prSet/>
      <dgm:spPr/>
      <dgm:t>
        <a:bodyPr/>
        <a:lstStyle/>
        <a:p>
          <a:endParaRPr lang="en-GB"/>
        </a:p>
      </dgm:t>
    </dgm:pt>
    <dgm:pt modelId="{ED82D7E5-91E3-4DCE-9FE9-CDEAE72265DF}">
      <dgm:prSet phldrT="[Text]"/>
      <dgm:spPr/>
      <dgm:t>
        <a:bodyPr/>
        <a:lstStyle/>
        <a:p>
          <a:r>
            <a:rPr lang="en-GB" b="1" dirty="0"/>
            <a:t>Marketing</a:t>
          </a:r>
        </a:p>
      </dgm:t>
    </dgm:pt>
    <dgm:pt modelId="{37ECB6B9-C4DD-4AC7-8C7E-1AB99C05B0E4}" type="parTrans" cxnId="{0E344703-5EE0-40C3-ADAE-272092013FAA}">
      <dgm:prSet/>
      <dgm:spPr/>
      <dgm:t>
        <a:bodyPr/>
        <a:lstStyle/>
        <a:p>
          <a:endParaRPr lang="en-GB"/>
        </a:p>
      </dgm:t>
    </dgm:pt>
    <dgm:pt modelId="{9FFEC616-F59E-4301-9D99-3ADBD7B1D119}" type="sibTrans" cxnId="{0E344703-5EE0-40C3-ADAE-272092013FAA}">
      <dgm:prSet/>
      <dgm:spPr/>
      <dgm:t>
        <a:bodyPr/>
        <a:lstStyle/>
        <a:p>
          <a:endParaRPr lang="en-GB"/>
        </a:p>
      </dgm:t>
    </dgm:pt>
    <dgm:pt modelId="{F7221D24-012F-47F2-9D27-981D17A74871}">
      <dgm:prSet phldrT="[Text]" custT="1"/>
      <dgm:spPr/>
      <dgm:t>
        <a:bodyPr/>
        <a:lstStyle/>
        <a:p>
          <a:r>
            <a:rPr lang="en-GB" sz="1050" dirty="0"/>
            <a:t>Brand building</a:t>
          </a:r>
        </a:p>
      </dgm:t>
    </dgm:pt>
    <dgm:pt modelId="{385A6B0E-AA10-4312-B807-62FAE267F208}" type="parTrans" cxnId="{4A120BBD-7A03-4367-B57E-76730C26A7F1}">
      <dgm:prSet/>
      <dgm:spPr/>
      <dgm:t>
        <a:bodyPr/>
        <a:lstStyle/>
        <a:p>
          <a:endParaRPr lang="en-GB"/>
        </a:p>
      </dgm:t>
    </dgm:pt>
    <dgm:pt modelId="{4303540C-F6F3-43BD-90F1-DCD133856AE1}" type="sibTrans" cxnId="{4A120BBD-7A03-4367-B57E-76730C26A7F1}">
      <dgm:prSet/>
      <dgm:spPr/>
      <dgm:t>
        <a:bodyPr/>
        <a:lstStyle/>
        <a:p>
          <a:endParaRPr lang="en-GB"/>
        </a:p>
      </dgm:t>
    </dgm:pt>
    <dgm:pt modelId="{87B1A8D6-EA6C-4BDB-BD64-0BF7E3A60037}">
      <dgm:prSet phldrT="[Text]" custT="1"/>
      <dgm:spPr/>
      <dgm:t>
        <a:bodyPr/>
        <a:lstStyle/>
        <a:p>
          <a:r>
            <a:rPr lang="en-GB" sz="1050" dirty="0"/>
            <a:t>Co-marketing (coop with suppliers/ finance/ real estate)</a:t>
          </a:r>
        </a:p>
      </dgm:t>
    </dgm:pt>
    <dgm:pt modelId="{D4AE013B-5C06-438B-8886-6560A40CA27B}" type="parTrans" cxnId="{E2AEB6AA-9074-4F7D-BD35-4C3FCEFFA8D9}">
      <dgm:prSet/>
      <dgm:spPr/>
      <dgm:t>
        <a:bodyPr/>
        <a:lstStyle/>
        <a:p>
          <a:endParaRPr lang="en-GB"/>
        </a:p>
      </dgm:t>
    </dgm:pt>
    <dgm:pt modelId="{58A5F387-68AE-49E3-A6BA-2F784896D008}" type="sibTrans" cxnId="{E2AEB6AA-9074-4F7D-BD35-4C3FCEFFA8D9}">
      <dgm:prSet/>
      <dgm:spPr/>
      <dgm:t>
        <a:bodyPr/>
        <a:lstStyle/>
        <a:p>
          <a:endParaRPr lang="en-GB"/>
        </a:p>
      </dgm:t>
    </dgm:pt>
    <dgm:pt modelId="{83DE22C4-74F6-482C-B1CD-CB8C1B4320B3}">
      <dgm:prSet/>
      <dgm:spPr/>
      <dgm:t>
        <a:bodyPr/>
        <a:lstStyle/>
        <a:p>
          <a:r>
            <a:rPr lang="en-US" b="1" dirty="0"/>
            <a:t>Construction engineer</a:t>
          </a:r>
        </a:p>
      </dgm:t>
    </dgm:pt>
    <dgm:pt modelId="{F2565DE6-130C-43B3-A731-4DEFA1189470}" type="parTrans" cxnId="{3E11EDB3-B511-4373-A846-0A00D7CC6BBA}">
      <dgm:prSet/>
      <dgm:spPr/>
      <dgm:t>
        <a:bodyPr/>
        <a:lstStyle/>
        <a:p>
          <a:endParaRPr lang="en-US"/>
        </a:p>
      </dgm:t>
    </dgm:pt>
    <dgm:pt modelId="{701CB31C-0525-4B30-B225-35A5CAD60988}" type="sibTrans" cxnId="{3E11EDB3-B511-4373-A846-0A00D7CC6BBA}">
      <dgm:prSet/>
      <dgm:spPr/>
      <dgm:t>
        <a:bodyPr/>
        <a:lstStyle/>
        <a:p>
          <a:endParaRPr lang="en-US"/>
        </a:p>
      </dgm:t>
    </dgm:pt>
    <dgm:pt modelId="{3DB1127B-8CD6-4206-847F-F4CDF7A4A1AA}">
      <dgm:prSet custT="1"/>
      <dgm:spPr/>
      <dgm:t>
        <a:bodyPr/>
        <a:lstStyle/>
        <a:p>
          <a:r>
            <a:rPr lang="en-US" sz="1050" dirty="0"/>
            <a:t>Site Management (time)</a:t>
          </a:r>
        </a:p>
      </dgm:t>
    </dgm:pt>
    <dgm:pt modelId="{34A368D1-2020-4620-BE19-837ABBE1E30A}" type="parTrans" cxnId="{79BE2E18-9720-404D-90C6-69E948D6C86C}">
      <dgm:prSet/>
      <dgm:spPr/>
      <dgm:t>
        <a:bodyPr/>
        <a:lstStyle/>
        <a:p>
          <a:endParaRPr lang="en-US"/>
        </a:p>
      </dgm:t>
    </dgm:pt>
    <dgm:pt modelId="{152F0550-F0F9-4429-B358-B69189E78136}" type="sibTrans" cxnId="{79BE2E18-9720-404D-90C6-69E948D6C86C}">
      <dgm:prSet/>
      <dgm:spPr/>
      <dgm:t>
        <a:bodyPr/>
        <a:lstStyle/>
        <a:p>
          <a:endParaRPr lang="en-US"/>
        </a:p>
      </dgm:t>
    </dgm:pt>
    <dgm:pt modelId="{B3093A3E-3E6C-4306-9016-F21F61E91FF7}">
      <dgm:prSet/>
      <dgm:spPr/>
      <dgm:t>
        <a:bodyPr/>
        <a:lstStyle/>
        <a:p>
          <a:r>
            <a:rPr lang="en-US" b="1" dirty="0"/>
            <a:t>Owner</a:t>
          </a:r>
        </a:p>
      </dgm:t>
    </dgm:pt>
    <dgm:pt modelId="{41014444-2D5F-4E61-8A18-EF9BD324B981}" type="parTrans" cxnId="{F59C55F7-2EFD-420D-9E11-E64358E144F8}">
      <dgm:prSet/>
      <dgm:spPr/>
      <dgm:t>
        <a:bodyPr/>
        <a:lstStyle/>
        <a:p>
          <a:endParaRPr lang="en-US"/>
        </a:p>
      </dgm:t>
    </dgm:pt>
    <dgm:pt modelId="{AF00AECA-2A74-4C8E-BF06-017D6E51F7AE}" type="sibTrans" cxnId="{F59C55F7-2EFD-420D-9E11-E64358E144F8}">
      <dgm:prSet/>
      <dgm:spPr/>
      <dgm:t>
        <a:bodyPr/>
        <a:lstStyle/>
        <a:p>
          <a:endParaRPr lang="en-US"/>
        </a:p>
      </dgm:t>
    </dgm:pt>
    <dgm:pt modelId="{0B0373F9-340B-4584-B1FA-46BFB3E8C1EC}">
      <dgm:prSet custT="1"/>
      <dgm:spPr/>
      <dgm:t>
        <a:bodyPr/>
        <a:lstStyle/>
        <a:p>
          <a:r>
            <a:rPr lang="en-US" sz="1050" dirty="0"/>
            <a:t>Reputation/ brand</a:t>
          </a:r>
        </a:p>
      </dgm:t>
    </dgm:pt>
    <dgm:pt modelId="{960F7895-458C-409F-8DCD-81692EFBA527}" type="parTrans" cxnId="{FD0A4C0E-BE23-45BF-949C-45FF8FF8F7C3}">
      <dgm:prSet/>
      <dgm:spPr/>
      <dgm:t>
        <a:bodyPr/>
        <a:lstStyle/>
        <a:p>
          <a:endParaRPr lang="en-US"/>
        </a:p>
      </dgm:t>
    </dgm:pt>
    <dgm:pt modelId="{371F88F5-0F1A-4BA3-821E-652F84780525}" type="sibTrans" cxnId="{FD0A4C0E-BE23-45BF-949C-45FF8FF8F7C3}">
      <dgm:prSet/>
      <dgm:spPr/>
      <dgm:t>
        <a:bodyPr/>
        <a:lstStyle/>
        <a:p>
          <a:endParaRPr lang="en-US"/>
        </a:p>
      </dgm:t>
    </dgm:pt>
    <dgm:pt modelId="{C7B9953C-3330-4467-A77F-B2812531ADF0}">
      <dgm:prSet custT="1"/>
      <dgm:spPr/>
      <dgm:t>
        <a:bodyPr/>
        <a:lstStyle/>
        <a:p>
          <a:endParaRPr lang="en-US" sz="1050" dirty="0"/>
        </a:p>
      </dgm:t>
    </dgm:pt>
    <dgm:pt modelId="{96FFB1A1-0026-4D15-A305-0121C35E0884}" type="parTrans" cxnId="{E72F855D-277C-4D68-9D6A-9ABF1081D545}">
      <dgm:prSet/>
      <dgm:spPr/>
      <dgm:t>
        <a:bodyPr/>
        <a:lstStyle/>
        <a:p>
          <a:endParaRPr lang="en-US"/>
        </a:p>
      </dgm:t>
    </dgm:pt>
    <dgm:pt modelId="{ACE49320-69B1-4485-94A4-52F2AD4BF723}" type="sibTrans" cxnId="{E72F855D-277C-4D68-9D6A-9ABF1081D545}">
      <dgm:prSet/>
      <dgm:spPr/>
      <dgm:t>
        <a:bodyPr/>
        <a:lstStyle/>
        <a:p>
          <a:endParaRPr lang="en-US"/>
        </a:p>
      </dgm:t>
    </dgm:pt>
    <dgm:pt modelId="{7A38EB39-558D-4BC0-907C-5E947671901E}">
      <dgm:prSet custT="1"/>
      <dgm:spPr/>
      <dgm:t>
        <a:bodyPr/>
        <a:lstStyle/>
        <a:p>
          <a:r>
            <a:rPr lang="en-US" sz="1050" dirty="0"/>
            <a:t>Production plans (standardization/ easy and safe installation)</a:t>
          </a:r>
        </a:p>
      </dgm:t>
    </dgm:pt>
    <dgm:pt modelId="{DDB04EB1-AACA-4995-860C-B0B8A3D0C2B3}" type="parTrans" cxnId="{4156B2F6-8275-446E-A84F-7D00BE89C5A2}">
      <dgm:prSet/>
      <dgm:spPr/>
      <dgm:t>
        <a:bodyPr/>
        <a:lstStyle/>
        <a:p>
          <a:endParaRPr lang="en-US"/>
        </a:p>
      </dgm:t>
    </dgm:pt>
    <dgm:pt modelId="{335B2C28-1B61-44D5-BCE1-AA9D485038A6}" type="sibTrans" cxnId="{4156B2F6-8275-446E-A84F-7D00BE89C5A2}">
      <dgm:prSet/>
      <dgm:spPr/>
      <dgm:t>
        <a:bodyPr/>
        <a:lstStyle/>
        <a:p>
          <a:endParaRPr lang="en-US"/>
        </a:p>
      </dgm:t>
    </dgm:pt>
    <dgm:pt modelId="{635535B0-1A59-4B54-A362-ECC9B9A2BFCE}">
      <dgm:prSet custT="1"/>
      <dgm:spPr/>
      <dgm:t>
        <a:bodyPr/>
        <a:lstStyle/>
        <a:p>
          <a:r>
            <a:rPr lang="en-US" sz="1050" dirty="0"/>
            <a:t>Market share</a:t>
          </a:r>
        </a:p>
      </dgm:t>
    </dgm:pt>
    <dgm:pt modelId="{9B00D38D-FDFF-49EE-A197-AFC542DE9B11}" type="parTrans" cxnId="{D0418C53-E920-42B2-B5E5-94C756C23582}">
      <dgm:prSet/>
      <dgm:spPr/>
      <dgm:t>
        <a:bodyPr/>
        <a:lstStyle/>
        <a:p>
          <a:endParaRPr lang="en-US"/>
        </a:p>
      </dgm:t>
    </dgm:pt>
    <dgm:pt modelId="{BE46C131-6800-4C97-9088-9F3D1EDBDEB8}" type="sibTrans" cxnId="{D0418C53-E920-42B2-B5E5-94C756C23582}">
      <dgm:prSet/>
      <dgm:spPr/>
      <dgm:t>
        <a:bodyPr/>
        <a:lstStyle/>
        <a:p>
          <a:endParaRPr lang="en-US"/>
        </a:p>
      </dgm:t>
    </dgm:pt>
    <dgm:pt modelId="{242AEA59-10FD-4797-B82C-6D6CBB71D741}">
      <dgm:prSet custT="1"/>
      <dgm:spPr/>
      <dgm:t>
        <a:bodyPr/>
        <a:lstStyle/>
        <a:p>
          <a:r>
            <a:rPr lang="en-US" sz="1050" dirty="0"/>
            <a:t>Growth –  (own company or acquisition)</a:t>
          </a:r>
        </a:p>
      </dgm:t>
    </dgm:pt>
    <dgm:pt modelId="{9E5F6059-C113-43A5-A851-59EA65D7FC12}" type="parTrans" cxnId="{8CD505B2-AFD3-4F68-9117-6F37D6F3EE25}">
      <dgm:prSet/>
      <dgm:spPr/>
      <dgm:t>
        <a:bodyPr/>
        <a:lstStyle/>
        <a:p>
          <a:endParaRPr lang="en-US"/>
        </a:p>
      </dgm:t>
    </dgm:pt>
    <dgm:pt modelId="{8246CB96-A10B-49F8-A56C-B904BCBCDEEB}" type="sibTrans" cxnId="{8CD505B2-AFD3-4F68-9117-6F37D6F3EE25}">
      <dgm:prSet/>
      <dgm:spPr/>
      <dgm:t>
        <a:bodyPr/>
        <a:lstStyle/>
        <a:p>
          <a:endParaRPr lang="en-US"/>
        </a:p>
      </dgm:t>
    </dgm:pt>
    <dgm:pt modelId="{C40157D2-BC07-4233-AE89-045BC5B7808A}">
      <dgm:prSet phldrT="[Text]"/>
      <dgm:spPr/>
      <dgm:t>
        <a:bodyPr/>
        <a:lstStyle/>
        <a:p>
          <a:r>
            <a:rPr lang="en-GB" b="1" dirty="0"/>
            <a:t>Architect</a:t>
          </a:r>
        </a:p>
      </dgm:t>
    </dgm:pt>
    <dgm:pt modelId="{549F5311-6BFB-4819-9269-F1A5EE19F8F0}" type="sibTrans" cxnId="{5C52A33A-3A42-44CB-87A3-19186BDD0633}">
      <dgm:prSet/>
      <dgm:spPr/>
      <dgm:t>
        <a:bodyPr/>
        <a:lstStyle/>
        <a:p>
          <a:endParaRPr lang="en-GB"/>
        </a:p>
      </dgm:t>
    </dgm:pt>
    <dgm:pt modelId="{C7E90257-B7DC-42C4-9D32-CB1285292E5E}" type="parTrans" cxnId="{5C52A33A-3A42-44CB-87A3-19186BDD0633}">
      <dgm:prSet/>
      <dgm:spPr/>
      <dgm:t>
        <a:bodyPr/>
        <a:lstStyle/>
        <a:p>
          <a:endParaRPr lang="en-GB"/>
        </a:p>
      </dgm:t>
    </dgm:pt>
    <dgm:pt modelId="{CA5282E0-97AE-4A52-90E1-DEFE5121E2CA}">
      <dgm:prSet custT="1"/>
      <dgm:spPr/>
      <dgm:t>
        <a:bodyPr/>
        <a:lstStyle/>
        <a:p>
          <a:r>
            <a:rPr lang="en-US" sz="1050" dirty="0"/>
            <a:t>New design (create differentiation on the market/ inspiration from custom made design)</a:t>
          </a:r>
        </a:p>
      </dgm:t>
    </dgm:pt>
    <dgm:pt modelId="{FC8B15B9-6458-4BE5-B8A8-EB095A08FD6B}" type="parTrans" cxnId="{E39AB827-1CF9-45A7-BF08-C3DBBCD9D1CA}">
      <dgm:prSet/>
      <dgm:spPr/>
      <dgm:t>
        <a:bodyPr/>
        <a:lstStyle/>
        <a:p>
          <a:endParaRPr lang="en-GB"/>
        </a:p>
      </dgm:t>
    </dgm:pt>
    <dgm:pt modelId="{8FF79BA1-A5D9-4E54-8D4F-7194DF465125}" type="sibTrans" cxnId="{E39AB827-1CF9-45A7-BF08-C3DBBCD9D1CA}">
      <dgm:prSet/>
      <dgm:spPr/>
      <dgm:t>
        <a:bodyPr/>
        <a:lstStyle/>
        <a:p>
          <a:endParaRPr lang="en-GB"/>
        </a:p>
      </dgm:t>
    </dgm:pt>
    <dgm:pt modelId="{69C4A848-D82D-47CA-8928-57C5DE68B4F0}">
      <dgm:prSet phldrT="[Text]" custT="1"/>
      <dgm:spPr/>
      <dgm:t>
        <a:bodyPr/>
        <a:lstStyle/>
        <a:p>
          <a:r>
            <a:rPr lang="en-GB" sz="1050" dirty="0"/>
            <a:t>Networking (authority connections)</a:t>
          </a:r>
        </a:p>
      </dgm:t>
    </dgm:pt>
    <dgm:pt modelId="{830479D3-CEFF-454C-8553-A8DE5011DA84}" type="parTrans" cxnId="{F3EA7744-6723-4E64-9DEF-72F23B42E312}">
      <dgm:prSet/>
      <dgm:spPr/>
      <dgm:t>
        <a:bodyPr/>
        <a:lstStyle/>
        <a:p>
          <a:endParaRPr lang="en-GB"/>
        </a:p>
      </dgm:t>
    </dgm:pt>
    <dgm:pt modelId="{074F0062-97C9-4D9C-A8F0-5CAF9DCD9CB0}" type="sibTrans" cxnId="{F3EA7744-6723-4E64-9DEF-72F23B42E312}">
      <dgm:prSet/>
      <dgm:spPr/>
      <dgm:t>
        <a:bodyPr/>
        <a:lstStyle/>
        <a:p>
          <a:endParaRPr lang="en-GB"/>
        </a:p>
      </dgm:t>
    </dgm:pt>
    <dgm:pt modelId="{108154F9-F254-47A2-8FD4-F56A40372F4C}">
      <dgm:prSet phldrT="[Text]" custT="1"/>
      <dgm:spPr/>
      <dgm:t>
        <a:bodyPr/>
        <a:lstStyle/>
        <a:p>
          <a:r>
            <a:rPr lang="en-GB" sz="1050" dirty="0"/>
            <a:t>Price (target costumers)</a:t>
          </a:r>
        </a:p>
      </dgm:t>
    </dgm:pt>
    <dgm:pt modelId="{8D8703D5-EDC6-4F9B-B1F6-1F97DC71F8DD}" type="parTrans" cxnId="{02CF53FF-A5F2-4734-BA8E-5CA214ADD43C}">
      <dgm:prSet/>
      <dgm:spPr/>
      <dgm:t>
        <a:bodyPr/>
        <a:lstStyle/>
        <a:p>
          <a:endParaRPr lang="en-GB"/>
        </a:p>
      </dgm:t>
    </dgm:pt>
    <dgm:pt modelId="{05F9A3D6-694A-4247-A7E1-208821A355F5}" type="sibTrans" cxnId="{02CF53FF-A5F2-4734-BA8E-5CA214ADD43C}">
      <dgm:prSet/>
      <dgm:spPr/>
      <dgm:t>
        <a:bodyPr/>
        <a:lstStyle/>
        <a:p>
          <a:endParaRPr lang="en-GB"/>
        </a:p>
      </dgm:t>
    </dgm:pt>
    <dgm:pt modelId="{B4027F5E-F46A-4F06-849E-C55685165D9F}">
      <dgm:prSet phldrT="[Text]" custT="1"/>
      <dgm:spPr/>
      <dgm:t>
        <a:bodyPr/>
        <a:lstStyle/>
        <a:p>
          <a:r>
            <a:rPr lang="en-GB" sz="1050" dirty="0"/>
            <a:t>Strategic Partnership (trusted and Brand valued coop)</a:t>
          </a:r>
        </a:p>
      </dgm:t>
    </dgm:pt>
    <dgm:pt modelId="{6F4F0FDD-86BA-4145-86D9-CCC461554C1B}" type="parTrans" cxnId="{9875662A-AF0E-431A-AF33-5CDDE861B93D}">
      <dgm:prSet/>
      <dgm:spPr/>
      <dgm:t>
        <a:bodyPr/>
        <a:lstStyle/>
        <a:p>
          <a:endParaRPr lang="en-GB"/>
        </a:p>
      </dgm:t>
    </dgm:pt>
    <dgm:pt modelId="{F2851F6C-E315-4841-B5BE-92711ABD1A98}" type="sibTrans" cxnId="{9875662A-AF0E-431A-AF33-5CDDE861B93D}">
      <dgm:prSet/>
      <dgm:spPr/>
      <dgm:t>
        <a:bodyPr/>
        <a:lstStyle/>
        <a:p>
          <a:endParaRPr lang="en-GB"/>
        </a:p>
      </dgm:t>
    </dgm:pt>
    <dgm:pt modelId="{400C4A83-B164-4D3C-B006-F9BE95190DB8}">
      <dgm:prSet custT="1"/>
      <dgm:spPr/>
      <dgm:t>
        <a:bodyPr/>
        <a:lstStyle/>
        <a:p>
          <a:r>
            <a:rPr lang="en-US" sz="1050" dirty="0"/>
            <a:t>Re-vitalized design (use of existing best selling models with upgraded features)</a:t>
          </a:r>
        </a:p>
      </dgm:t>
    </dgm:pt>
    <dgm:pt modelId="{568881C5-8EF8-4C45-8D95-F220DD2306D8}" type="parTrans" cxnId="{F64077BB-6B86-4A6D-AE15-B65FFC1AED29}">
      <dgm:prSet/>
      <dgm:spPr/>
      <dgm:t>
        <a:bodyPr/>
        <a:lstStyle/>
        <a:p>
          <a:endParaRPr lang="en-GB"/>
        </a:p>
      </dgm:t>
    </dgm:pt>
    <dgm:pt modelId="{6C22FECE-E7D3-4AFC-A009-CD7F513D1A9C}" type="sibTrans" cxnId="{F64077BB-6B86-4A6D-AE15-B65FFC1AED29}">
      <dgm:prSet/>
      <dgm:spPr/>
      <dgm:t>
        <a:bodyPr/>
        <a:lstStyle/>
        <a:p>
          <a:endParaRPr lang="en-GB"/>
        </a:p>
      </dgm:t>
    </dgm:pt>
    <dgm:pt modelId="{7A0BF905-B943-4B62-AD3B-612324A5EE1C}">
      <dgm:prSet phldrT="[Text]" custT="1"/>
      <dgm:spPr/>
      <dgm:t>
        <a:bodyPr/>
        <a:lstStyle/>
        <a:p>
          <a:r>
            <a:rPr lang="en-GB" sz="1050" dirty="0"/>
            <a:t>Attract customers B2C (show houses/ advertising/ online/ </a:t>
          </a:r>
          <a:r>
            <a:rPr lang="en-GB" sz="1050" dirty="0" err="1"/>
            <a:t>SoMe</a:t>
          </a:r>
          <a:r>
            <a:rPr lang="en-GB" sz="1050" dirty="0"/>
            <a:t>/ testimonials)</a:t>
          </a:r>
        </a:p>
      </dgm:t>
    </dgm:pt>
    <dgm:pt modelId="{A0744370-3A5D-4C5B-81A9-3088B7E9B333}" type="parTrans" cxnId="{F4408321-DF42-4A1C-A041-BC81CE85AF91}">
      <dgm:prSet/>
      <dgm:spPr/>
      <dgm:t>
        <a:bodyPr/>
        <a:lstStyle/>
        <a:p>
          <a:endParaRPr lang="en-GB"/>
        </a:p>
      </dgm:t>
    </dgm:pt>
    <dgm:pt modelId="{1559B152-FB97-4945-A2B7-370A190EFFB6}" type="sibTrans" cxnId="{F4408321-DF42-4A1C-A041-BC81CE85AF91}">
      <dgm:prSet/>
      <dgm:spPr/>
      <dgm:t>
        <a:bodyPr/>
        <a:lstStyle/>
        <a:p>
          <a:endParaRPr lang="en-GB"/>
        </a:p>
      </dgm:t>
    </dgm:pt>
    <dgm:pt modelId="{44C9B3FE-C0EE-4FA7-8E2C-1CABC03C3674}">
      <dgm:prSet custT="1"/>
      <dgm:spPr/>
      <dgm:t>
        <a:bodyPr/>
        <a:lstStyle/>
        <a:p>
          <a:r>
            <a:rPr lang="en-US" sz="1050" dirty="0"/>
            <a:t>Create volume (reuse existing construction elements)</a:t>
          </a:r>
        </a:p>
      </dgm:t>
    </dgm:pt>
    <dgm:pt modelId="{55E68F5C-973C-4E69-B086-FF1FC25CE313}" type="parTrans" cxnId="{A9C83295-435D-4782-88C3-FB15D741A20A}">
      <dgm:prSet/>
      <dgm:spPr/>
      <dgm:t>
        <a:bodyPr/>
        <a:lstStyle/>
        <a:p>
          <a:endParaRPr lang="en-GB"/>
        </a:p>
      </dgm:t>
    </dgm:pt>
    <dgm:pt modelId="{DA98CDC2-B52D-4D27-8728-89A61AFFB154}" type="sibTrans" cxnId="{A9C83295-435D-4782-88C3-FB15D741A20A}">
      <dgm:prSet/>
      <dgm:spPr/>
      <dgm:t>
        <a:bodyPr/>
        <a:lstStyle/>
        <a:p>
          <a:endParaRPr lang="en-GB"/>
        </a:p>
      </dgm:t>
    </dgm:pt>
    <dgm:pt modelId="{73D7F96F-1205-40A0-9770-B731E25970E9}">
      <dgm:prSet phldrT="[Text]" custT="1"/>
      <dgm:spPr/>
      <dgm:t>
        <a:bodyPr/>
        <a:lstStyle/>
        <a:p>
          <a:r>
            <a:rPr lang="en-US" sz="1050" dirty="0"/>
            <a:t>Create volume (price)</a:t>
          </a:r>
          <a:endParaRPr lang="en-GB" sz="1050" dirty="0"/>
        </a:p>
      </dgm:t>
    </dgm:pt>
    <dgm:pt modelId="{604CACA3-6B13-4F38-8825-B5ED25DB1482}" type="parTrans" cxnId="{44E61309-8DAF-4E8C-8270-5B2990468154}">
      <dgm:prSet/>
      <dgm:spPr/>
      <dgm:t>
        <a:bodyPr/>
        <a:lstStyle/>
        <a:p>
          <a:endParaRPr lang="en-GB"/>
        </a:p>
      </dgm:t>
    </dgm:pt>
    <dgm:pt modelId="{6E136514-E58B-4CB6-AA84-7376F0A79A52}" type="sibTrans" cxnId="{44E61309-8DAF-4E8C-8270-5B2990468154}">
      <dgm:prSet/>
      <dgm:spPr/>
      <dgm:t>
        <a:bodyPr/>
        <a:lstStyle/>
        <a:p>
          <a:endParaRPr lang="en-GB"/>
        </a:p>
      </dgm:t>
    </dgm:pt>
    <dgm:pt modelId="{78B7A42D-92FF-4B81-977C-965BAF7CEA91}">
      <dgm:prSet custT="1"/>
      <dgm:spPr/>
      <dgm:t>
        <a:bodyPr/>
        <a:lstStyle/>
        <a:p>
          <a:r>
            <a:rPr lang="en-US" sz="1050" dirty="0"/>
            <a:t>Technical/ building code handling (new developments/tools and materials) </a:t>
          </a:r>
        </a:p>
      </dgm:t>
    </dgm:pt>
    <dgm:pt modelId="{47E45FF1-1C86-4103-BB76-FB34F6637C6D}" type="parTrans" cxnId="{1CF1AA9A-D468-4BEC-8D7E-BCD5E63A2A48}">
      <dgm:prSet/>
      <dgm:spPr/>
      <dgm:t>
        <a:bodyPr/>
        <a:lstStyle/>
        <a:p>
          <a:endParaRPr lang="en-GB"/>
        </a:p>
      </dgm:t>
    </dgm:pt>
    <dgm:pt modelId="{63872BF0-5ACA-4920-9C81-63BF983E6791}" type="sibTrans" cxnId="{1CF1AA9A-D468-4BEC-8D7E-BCD5E63A2A48}">
      <dgm:prSet/>
      <dgm:spPr/>
      <dgm:t>
        <a:bodyPr/>
        <a:lstStyle/>
        <a:p>
          <a:endParaRPr lang="en-GB"/>
        </a:p>
      </dgm:t>
    </dgm:pt>
    <dgm:pt modelId="{4B8C9022-A57F-4B40-A29B-43F8B9FFF951}" type="pres">
      <dgm:prSet presAssocID="{2BE9A103-BFCF-4390-AC64-F3F62F85EABA}" presName="Name0" presStyleCnt="0">
        <dgm:presLayoutVars>
          <dgm:dir/>
        </dgm:presLayoutVars>
      </dgm:prSet>
      <dgm:spPr/>
    </dgm:pt>
    <dgm:pt modelId="{4486ABC6-D993-49A9-9E61-CCC225E3822B}" type="pres">
      <dgm:prSet presAssocID="{B3093A3E-3E6C-4306-9016-F21F61E91FF7}" presName="composite" presStyleCnt="0"/>
      <dgm:spPr/>
    </dgm:pt>
    <dgm:pt modelId="{1EB99395-B866-4FFA-8F49-D4BEE267F408}" type="pres">
      <dgm:prSet presAssocID="{B3093A3E-3E6C-4306-9016-F21F61E91FF7}" presName="Accent" presStyleLbl="alignAcc1" presStyleIdx="0" presStyleCnt="5"/>
      <dgm:spPr/>
    </dgm:pt>
    <dgm:pt modelId="{D435104E-A154-41B9-A1F0-882565E8C977}" type="pres">
      <dgm:prSet presAssocID="{B3093A3E-3E6C-4306-9016-F21F61E91FF7}" presName="Image"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5000" r="-5000"/>
          </a:stretch>
        </a:blipFill>
      </dgm:spPr>
    </dgm:pt>
    <dgm:pt modelId="{57865EDD-4382-4BB8-BAE8-6FBE3665DCB9}" type="pres">
      <dgm:prSet presAssocID="{B3093A3E-3E6C-4306-9016-F21F61E91FF7}" presName="Child" presStyleLbl="revTx" presStyleIdx="0" presStyleCnt="5" custLinFactNeighborY="5631">
        <dgm:presLayoutVars>
          <dgm:bulletEnabled val="1"/>
        </dgm:presLayoutVars>
      </dgm:prSet>
      <dgm:spPr/>
    </dgm:pt>
    <dgm:pt modelId="{F463686B-E745-4DA9-A1FE-9222403A0EB2}" type="pres">
      <dgm:prSet presAssocID="{B3093A3E-3E6C-4306-9016-F21F61E91FF7}" presName="Parent" presStyleLbl="alignNode1" presStyleIdx="0" presStyleCnt="5">
        <dgm:presLayoutVars>
          <dgm:bulletEnabled val="1"/>
        </dgm:presLayoutVars>
      </dgm:prSet>
      <dgm:spPr/>
    </dgm:pt>
    <dgm:pt modelId="{345F7AAB-1079-464C-9FE5-12C5F7B43A1B}" type="pres">
      <dgm:prSet presAssocID="{AF00AECA-2A74-4C8E-BF06-017D6E51F7AE}" presName="sibTrans" presStyleCnt="0"/>
      <dgm:spPr/>
    </dgm:pt>
    <dgm:pt modelId="{CD8CC5E0-DB8D-4BF4-93AB-05F496278454}" type="pres">
      <dgm:prSet presAssocID="{73794CAE-3A16-46EB-BBF4-A56FB1328D7B}" presName="composite" presStyleCnt="0"/>
      <dgm:spPr/>
    </dgm:pt>
    <dgm:pt modelId="{E35ECF66-EADB-447E-8469-503EF15F4D68}" type="pres">
      <dgm:prSet presAssocID="{73794CAE-3A16-46EB-BBF4-A56FB1328D7B}" presName="Accent" presStyleLbl="alignAcc1" presStyleIdx="1" presStyleCnt="5"/>
      <dgm:spPr/>
    </dgm:pt>
    <dgm:pt modelId="{4C2816AF-5889-4E3C-A3CB-AD3611F32CB9}" type="pres">
      <dgm:prSet presAssocID="{73794CAE-3A16-46EB-BBF4-A56FB1328D7B}" presName="Image"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8000" b="-8000"/>
          </a:stretch>
        </a:blipFill>
      </dgm:spPr>
    </dgm:pt>
    <dgm:pt modelId="{1B3E2814-E079-4733-AACD-E834D0C2A711}" type="pres">
      <dgm:prSet presAssocID="{73794CAE-3A16-46EB-BBF4-A56FB1328D7B}" presName="Child" presStyleLbl="revTx" presStyleIdx="1" presStyleCnt="5" custLinFactNeighborY="5631">
        <dgm:presLayoutVars>
          <dgm:bulletEnabled val="1"/>
        </dgm:presLayoutVars>
      </dgm:prSet>
      <dgm:spPr/>
    </dgm:pt>
    <dgm:pt modelId="{1543D5FD-9C3D-411B-806D-9369ACB8F3F5}" type="pres">
      <dgm:prSet presAssocID="{73794CAE-3A16-46EB-BBF4-A56FB1328D7B}" presName="Parent" presStyleLbl="alignNode1" presStyleIdx="1" presStyleCnt="5">
        <dgm:presLayoutVars>
          <dgm:bulletEnabled val="1"/>
        </dgm:presLayoutVars>
      </dgm:prSet>
      <dgm:spPr/>
    </dgm:pt>
    <dgm:pt modelId="{9C36BCAA-1FFA-4D4C-A156-A43974BC8D27}" type="pres">
      <dgm:prSet presAssocID="{22D81E6A-F227-4316-82BA-60A7F3BD1AF9}" presName="sibTrans" presStyleCnt="0"/>
      <dgm:spPr/>
    </dgm:pt>
    <dgm:pt modelId="{5EB31968-1527-4557-AE83-7E962153DBF0}" type="pres">
      <dgm:prSet presAssocID="{C40157D2-BC07-4233-AE89-045BC5B7808A}" presName="composite" presStyleCnt="0"/>
      <dgm:spPr/>
    </dgm:pt>
    <dgm:pt modelId="{C63D71F2-0426-437C-A904-B4EA1D5E5C66}" type="pres">
      <dgm:prSet presAssocID="{C40157D2-BC07-4233-AE89-045BC5B7808A}" presName="Accent" presStyleLbl="alignAcc1" presStyleIdx="2" presStyleCnt="5"/>
      <dgm:spPr/>
    </dgm:pt>
    <dgm:pt modelId="{2AC85DB4-4B11-4EE0-9F8B-8598E87F0BE4}" type="pres">
      <dgm:prSet presAssocID="{C40157D2-BC07-4233-AE89-045BC5B7808A}" presName="Image"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4000" r="-14000"/>
          </a:stretch>
        </a:blipFill>
      </dgm:spPr>
    </dgm:pt>
    <dgm:pt modelId="{2F8F13D8-6105-476A-A198-4810797B8E7F}" type="pres">
      <dgm:prSet presAssocID="{C40157D2-BC07-4233-AE89-045BC5B7808A}" presName="Child" presStyleLbl="revTx" presStyleIdx="2" presStyleCnt="5" custLinFactNeighborY="5631">
        <dgm:presLayoutVars>
          <dgm:bulletEnabled val="1"/>
        </dgm:presLayoutVars>
      </dgm:prSet>
      <dgm:spPr/>
    </dgm:pt>
    <dgm:pt modelId="{E622EF3D-5905-42CF-B71B-963EDE6D661B}" type="pres">
      <dgm:prSet presAssocID="{C40157D2-BC07-4233-AE89-045BC5B7808A}" presName="Parent" presStyleLbl="alignNode1" presStyleIdx="2" presStyleCnt="5">
        <dgm:presLayoutVars>
          <dgm:bulletEnabled val="1"/>
        </dgm:presLayoutVars>
      </dgm:prSet>
      <dgm:spPr/>
    </dgm:pt>
    <dgm:pt modelId="{E5D2C77D-9340-45FA-8B47-6D522F8A1E99}" type="pres">
      <dgm:prSet presAssocID="{549F5311-6BFB-4819-9269-F1A5EE19F8F0}" presName="sibTrans" presStyleCnt="0"/>
      <dgm:spPr/>
    </dgm:pt>
    <dgm:pt modelId="{6C6FA73A-8794-4E59-A476-37137F056D7C}" type="pres">
      <dgm:prSet presAssocID="{ED82D7E5-91E3-4DCE-9FE9-CDEAE72265DF}" presName="composite" presStyleCnt="0"/>
      <dgm:spPr/>
    </dgm:pt>
    <dgm:pt modelId="{6D33DBAA-037F-41F4-AB6A-E4585AB8154C}" type="pres">
      <dgm:prSet presAssocID="{ED82D7E5-91E3-4DCE-9FE9-CDEAE72265DF}" presName="Accent" presStyleLbl="alignAcc1" presStyleIdx="3" presStyleCnt="5"/>
      <dgm:spPr/>
    </dgm:pt>
    <dgm:pt modelId="{A3CBC28B-EAB1-4AF2-83E7-9C2DC5A1F680}" type="pres">
      <dgm:prSet presAssocID="{ED82D7E5-91E3-4DCE-9FE9-CDEAE72265DF}" presName="Image"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7000" r="-7000"/>
          </a:stretch>
        </a:blipFill>
      </dgm:spPr>
    </dgm:pt>
    <dgm:pt modelId="{E82C7E2A-1B45-41E8-9D0A-901865026BEE}" type="pres">
      <dgm:prSet presAssocID="{ED82D7E5-91E3-4DCE-9FE9-CDEAE72265DF}" presName="Child" presStyleLbl="revTx" presStyleIdx="3" presStyleCnt="5" custLinFactNeighborY="5631">
        <dgm:presLayoutVars>
          <dgm:bulletEnabled val="1"/>
        </dgm:presLayoutVars>
      </dgm:prSet>
      <dgm:spPr/>
    </dgm:pt>
    <dgm:pt modelId="{709D35BE-F200-4331-826A-5CA620DEADC4}" type="pres">
      <dgm:prSet presAssocID="{ED82D7E5-91E3-4DCE-9FE9-CDEAE72265DF}" presName="Parent" presStyleLbl="alignNode1" presStyleIdx="3" presStyleCnt="5">
        <dgm:presLayoutVars>
          <dgm:bulletEnabled val="1"/>
        </dgm:presLayoutVars>
      </dgm:prSet>
      <dgm:spPr/>
    </dgm:pt>
    <dgm:pt modelId="{AB023EAE-12B0-419E-A336-81BC249A14FF}" type="pres">
      <dgm:prSet presAssocID="{9FFEC616-F59E-4301-9D99-3ADBD7B1D119}" presName="sibTrans" presStyleCnt="0"/>
      <dgm:spPr/>
    </dgm:pt>
    <dgm:pt modelId="{9D19FE5E-4415-49CA-BA67-D5AD675EE518}" type="pres">
      <dgm:prSet presAssocID="{83DE22C4-74F6-482C-B1CD-CB8C1B4320B3}" presName="composite" presStyleCnt="0"/>
      <dgm:spPr/>
    </dgm:pt>
    <dgm:pt modelId="{C114EF1F-25CA-4EA9-B707-85FDBCEBD189}" type="pres">
      <dgm:prSet presAssocID="{83DE22C4-74F6-482C-B1CD-CB8C1B4320B3}" presName="Accent" presStyleLbl="alignAcc1" presStyleIdx="4" presStyleCnt="5"/>
      <dgm:spPr/>
    </dgm:pt>
    <dgm:pt modelId="{B756E75B-A285-490B-8F62-E8D37D80F622}" type="pres">
      <dgm:prSet presAssocID="{83DE22C4-74F6-482C-B1CD-CB8C1B4320B3}" presName="Image"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4000" r="-14000"/>
          </a:stretch>
        </a:blipFill>
      </dgm:spPr>
    </dgm:pt>
    <dgm:pt modelId="{F0328ACA-5C7D-4E92-BE81-1BF907395715}" type="pres">
      <dgm:prSet presAssocID="{83DE22C4-74F6-482C-B1CD-CB8C1B4320B3}" presName="Child" presStyleLbl="revTx" presStyleIdx="4" presStyleCnt="5" custLinFactNeighborY="5631">
        <dgm:presLayoutVars>
          <dgm:bulletEnabled val="1"/>
        </dgm:presLayoutVars>
      </dgm:prSet>
      <dgm:spPr/>
    </dgm:pt>
    <dgm:pt modelId="{14893E8D-68B4-4FE8-80D5-802339FD97F3}" type="pres">
      <dgm:prSet presAssocID="{83DE22C4-74F6-482C-B1CD-CB8C1B4320B3}" presName="Parent" presStyleLbl="alignNode1" presStyleIdx="4" presStyleCnt="5">
        <dgm:presLayoutVars>
          <dgm:bulletEnabled val="1"/>
        </dgm:presLayoutVars>
      </dgm:prSet>
      <dgm:spPr/>
    </dgm:pt>
  </dgm:ptLst>
  <dgm:cxnLst>
    <dgm:cxn modelId="{0E344703-5EE0-40C3-ADAE-272092013FAA}" srcId="{2BE9A103-BFCF-4390-AC64-F3F62F85EABA}" destId="{ED82D7E5-91E3-4DCE-9FE9-CDEAE72265DF}" srcOrd="3" destOrd="0" parTransId="{37ECB6B9-C4DD-4AC7-8C7E-1AB99C05B0E4}" sibTransId="{9FFEC616-F59E-4301-9D99-3ADBD7B1D119}"/>
    <dgm:cxn modelId="{44E61309-8DAF-4E8C-8270-5B2990468154}" srcId="{73794CAE-3A16-46EB-BBF4-A56FB1328D7B}" destId="{73D7F96F-1205-40A0-9770-B731E25970E9}" srcOrd="4" destOrd="0" parTransId="{604CACA3-6B13-4F38-8825-B5ED25DB1482}" sibTransId="{6E136514-E58B-4CB6-AA84-7376F0A79A52}"/>
    <dgm:cxn modelId="{FD0A4C0E-BE23-45BF-949C-45FF8FF8F7C3}" srcId="{B3093A3E-3E6C-4306-9016-F21F61E91FF7}" destId="{0B0373F9-340B-4584-B1FA-46BFB3E8C1EC}" srcOrd="0" destOrd="0" parTransId="{960F7895-458C-409F-8DCD-81692EFBA527}" sibTransId="{371F88F5-0F1A-4BA3-821E-652F84780525}"/>
    <dgm:cxn modelId="{E4ACB415-5038-4CD7-80D1-BBFDD62DD07A}" type="presOf" srcId="{44C9B3FE-C0EE-4FA7-8E2C-1CABC03C3674}" destId="{2F8F13D8-6105-476A-A198-4810797B8E7F}" srcOrd="0" destOrd="1" presId="urn:microsoft.com/office/officeart/2008/layout/TitlePictureLineup"/>
    <dgm:cxn modelId="{79BE2E18-9720-404D-90C6-69E948D6C86C}" srcId="{83DE22C4-74F6-482C-B1CD-CB8C1B4320B3}" destId="{3DB1127B-8CD6-4206-847F-F4CDF7A4A1AA}" srcOrd="2" destOrd="0" parTransId="{34A368D1-2020-4620-BE19-837ABBE1E30A}" sibTransId="{152F0550-F0F9-4429-B358-B69189E78136}"/>
    <dgm:cxn modelId="{F4408321-DF42-4A1C-A041-BC81CE85AF91}" srcId="{ED82D7E5-91E3-4DCE-9FE9-CDEAE72265DF}" destId="{7A0BF905-B943-4B62-AD3B-612324A5EE1C}" srcOrd="1" destOrd="0" parTransId="{A0744370-3A5D-4C5B-81A9-3088B7E9B333}" sibTransId="{1559B152-FB97-4945-A2B7-370A190EFFB6}"/>
    <dgm:cxn modelId="{E39AB827-1CF9-45A7-BF08-C3DBBCD9D1CA}" srcId="{C40157D2-BC07-4233-AE89-045BC5B7808A}" destId="{CA5282E0-97AE-4A52-90E1-DEFE5121E2CA}" srcOrd="0" destOrd="0" parTransId="{FC8B15B9-6458-4BE5-B8A8-EB095A08FD6B}" sibTransId="{8FF79BA1-A5D9-4E54-8D4F-7194DF465125}"/>
    <dgm:cxn modelId="{9875662A-AF0E-431A-AF33-5CDDE861B93D}" srcId="{73794CAE-3A16-46EB-BBF4-A56FB1328D7B}" destId="{B4027F5E-F46A-4F06-849E-C55685165D9F}" srcOrd="3" destOrd="0" parTransId="{6F4F0FDD-86BA-4145-86D9-CCC461554C1B}" sibTransId="{F2851F6C-E315-4841-B5BE-92711ABD1A98}"/>
    <dgm:cxn modelId="{FA9FE12B-35D9-4C8D-A199-1418C573D2FE}" type="presOf" srcId="{5917E043-628D-4A7C-B55B-3804D91F2EB3}" destId="{1B3E2814-E079-4733-AACD-E834D0C2A711}" srcOrd="0" destOrd="0" presId="urn:microsoft.com/office/officeart/2008/layout/TitlePictureLineup"/>
    <dgm:cxn modelId="{E17DF038-429F-42BC-8558-1F1872B65657}" type="presOf" srcId="{3DB1127B-8CD6-4206-847F-F4CDF7A4A1AA}" destId="{F0328ACA-5C7D-4E92-BE81-1BF907395715}" srcOrd="0" destOrd="2" presId="urn:microsoft.com/office/officeart/2008/layout/TitlePictureLineup"/>
    <dgm:cxn modelId="{5C52A33A-3A42-44CB-87A3-19186BDD0633}" srcId="{2BE9A103-BFCF-4390-AC64-F3F62F85EABA}" destId="{C40157D2-BC07-4233-AE89-045BC5B7808A}" srcOrd="2" destOrd="0" parTransId="{C7E90257-B7DC-42C4-9D32-CB1285292E5E}" sibTransId="{549F5311-6BFB-4819-9269-F1A5EE19F8F0}"/>
    <dgm:cxn modelId="{BE9FD63B-8B7B-45BE-84AC-D93616DEA1E1}" type="presOf" srcId="{C7B9953C-3330-4467-A77F-B2812531ADF0}" destId="{57865EDD-4382-4BB8-BAE8-6FBE3665DCB9}" srcOrd="0" destOrd="3" presId="urn:microsoft.com/office/officeart/2008/layout/TitlePictureLineup"/>
    <dgm:cxn modelId="{E72F855D-277C-4D68-9D6A-9ABF1081D545}" srcId="{B3093A3E-3E6C-4306-9016-F21F61E91FF7}" destId="{C7B9953C-3330-4467-A77F-B2812531ADF0}" srcOrd="3" destOrd="0" parTransId="{96FFB1A1-0026-4D15-A305-0121C35E0884}" sibTransId="{ACE49320-69B1-4485-94A4-52F2AD4BF723}"/>
    <dgm:cxn modelId="{F3EA7744-6723-4E64-9DEF-72F23B42E312}" srcId="{73794CAE-3A16-46EB-BBF4-A56FB1328D7B}" destId="{69C4A848-D82D-47CA-8928-57C5DE68B4F0}" srcOrd="1" destOrd="0" parTransId="{830479D3-CEFF-454C-8553-A8DE5011DA84}" sibTransId="{074F0062-97C9-4D9C-A8F0-5CAF9DCD9CB0}"/>
    <dgm:cxn modelId="{CA0D1B49-CBA7-4BF4-8431-E99211C05F67}" srcId="{73794CAE-3A16-46EB-BBF4-A56FB1328D7B}" destId="{5917E043-628D-4A7C-B55B-3804D91F2EB3}" srcOrd="0" destOrd="0" parTransId="{D20BD82B-EF1D-49FD-8DE3-E61EC43186BF}" sibTransId="{B681552E-8F39-43A4-B220-52BD194CF370}"/>
    <dgm:cxn modelId="{D0418C53-E920-42B2-B5E5-94C756C23582}" srcId="{B3093A3E-3E6C-4306-9016-F21F61E91FF7}" destId="{635535B0-1A59-4B54-A362-ECC9B9A2BFCE}" srcOrd="1" destOrd="0" parTransId="{9B00D38D-FDFF-49EE-A197-AFC542DE9B11}" sibTransId="{BE46C131-6800-4C97-9088-9F3D1EDBDEB8}"/>
    <dgm:cxn modelId="{1807FE75-8FD0-48A5-813B-150B2F49E23B}" type="presOf" srcId="{78B7A42D-92FF-4B81-977C-965BAF7CEA91}" destId="{F0328ACA-5C7D-4E92-BE81-1BF907395715}" srcOrd="0" destOrd="1" presId="urn:microsoft.com/office/officeart/2008/layout/TitlePictureLineup"/>
    <dgm:cxn modelId="{C10B4358-6F99-437F-9EE3-0550F7367546}" type="presOf" srcId="{B3093A3E-3E6C-4306-9016-F21F61E91FF7}" destId="{F463686B-E745-4DA9-A1FE-9222403A0EB2}" srcOrd="0" destOrd="0" presId="urn:microsoft.com/office/officeart/2008/layout/TitlePictureLineup"/>
    <dgm:cxn modelId="{DB409E78-16AB-43BE-B12B-70592822D60C}" type="presOf" srcId="{242AEA59-10FD-4797-B82C-6D6CBB71D741}" destId="{57865EDD-4382-4BB8-BAE8-6FBE3665DCB9}" srcOrd="0" destOrd="2" presId="urn:microsoft.com/office/officeart/2008/layout/TitlePictureLineup"/>
    <dgm:cxn modelId="{C8FAB980-007C-4B5C-B836-2B0AAA6A0B7E}" type="presOf" srcId="{635535B0-1A59-4B54-A362-ECC9B9A2BFCE}" destId="{57865EDD-4382-4BB8-BAE8-6FBE3665DCB9}" srcOrd="0" destOrd="1" presId="urn:microsoft.com/office/officeart/2008/layout/TitlePictureLineup"/>
    <dgm:cxn modelId="{1FC02581-0D9E-468B-B582-BE308BCC25A7}" type="presOf" srcId="{108154F9-F254-47A2-8FD4-F56A40372F4C}" destId="{1B3E2814-E079-4733-AACD-E834D0C2A711}" srcOrd="0" destOrd="2" presId="urn:microsoft.com/office/officeart/2008/layout/TitlePictureLineup"/>
    <dgm:cxn modelId="{49764581-B8CA-4D9B-B5F0-318F593FC300}" type="presOf" srcId="{B4027F5E-F46A-4F06-849E-C55685165D9F}" destId="{1B3E2814-E079-4733-AACD-E834D0C2A711}" srcOrd="0" destOrd="3" presId="urn:microsoft.com/office/officeart/2008/layout/TitlePictureLineup"/>
    <dgm:cxn modelId="{08F9AD85-A295-401E-957E-1468E00FA641}" type="presOf" srcId="{69C4A848-D82D-47CA-8928-57C5DE68B4F0}" destId="{1B3E2814-E079-4733-AACD-E834D0C2A711}" srcOrd="0" destOrd="1" presId="urn:microsoft.com/office/officeart/2008/layout/TitlePictureLineup"/>
    <dgm:cxn modelId="{42FEEF8E-A466-4E56-A2EE-588DDA8E55A1}" type="presOf" srcId="{ED82D7E5-91E3-4DCE-9FE9-CDEAE72265DF}" destId="{709D35BE-F200-4331-826A-5CA620DEADC4}" srcOrd="0" destOrd="0" presId="urn:microsoft.com/office/officeart/2008/layout/TitlePictureLineup"/>
    <dgm:cxn modelId="{80FD0691-3731-4328-8EDA-8EC1F518E833}" type="presOf" srcId="{7A38EB39-558D-4BC0-907C-5E947671901E}" destId="{F0328ACA-5C7D-4E92-BE81-1BF907395715}" srcOrd="0" destOrd="0" presId="urn:microsoft.com/office/officeart/2008/layout/TitlePictureLineup"/>
    <dgm:cxn modelId="{A9C83295-435D-4782-88C3-FB15D741A20A}" srcId="{C40157D2-BC07-4233-AE89-045BC5B7808A}" destId="{44C9B3FE-C0EE-4FA7-8E2C-1CABC03C3674}" srcOrd="1" destOrd="0" parTransId="{55E68F5C-973C-4E69-B086-FF1FC25CE313}" sibTransId="{DA98CDC2-B52D-4D27-8728-89A61AFFB154}"/>
    <dgm:cxn modelId="{1CF1AA9A-D468-4BEC-8D7E-BCD5E63A2A48}" srcId="{83DE22C4-74F6-482C-B1CD-CB8C1B4320B3}" destId="{78B7A42D-92FF-4B81-977C-965BAF7CEA91}" srcOrd="1" destOrd="0" parTransId="{47E45FF1-1C86-4103-BB76-FB34F6637C6D}" sibTransId="{63872BF0-5ACA-4920-9C81-63BF983E6791}"/>
    <dgm:cxn modelId="{8045409B-7BE3-4257-A96E-A8263202B8E3}" type="presOf" srcId="{0B0373F9-340B-4584-B1FA-46BFB3E8C1EC}" destId="{57865EDD-4382-4BB8-BAE8-6FBE3665DCB9}" srcOrd="0" destOrd="0" presId="urn:microsoft.com/office/officeart/2008/layout/TitlePictureLineup"/>
    <dgm:cxn modelId="{1A83989E-5BC1-46E8-8DE9-F63342D58A30}" type="presOf" srcId="{C40157D2-BC07-4233-AE89-045BC5B7808A}" destId="{E622EF3D-5905-42CF-B71B-963EDE6D661B}" srcOrd="0" destOrd="0" presId="urn:microsoft.com/office/officeart/2008/layout/TitlePictureLineup"/>
    <dgm:cxn modelId="{94518DA1-F5C1-4DBF-8C57-2BE0FA280668}" type="presOf" srcId="{83DE22C4-74F6-482C-B1CD-CB8C1B4320B3}" destId="{14893E8D-68B4-4FE8-80D5-802339FD97F3}" srcOrd="0" destOrd="0" presId="urn:microsoft.com/office/officeart/2008/layout/TitlePictureLineup"/>
    <dgm:cxn modelId="{E2AEB6AA-9074-4F7D-BD35-4C3FCEFFA8D9}" srcId="{ED82D7E5-91E3-4DCE-9FE9-CDEAE72265DF}" destId="{87B1A8D6-EA6C-4BDB-BD64-0BF7E3A60037}" srcOrd="2" destOrd="0" parTransId="{D4AE013B-5C06-438B-8886-6560A40CA27B}" sibTransId="{58A5F387-68AE-49E3-A6BA-2F784896D008}"/>
    <dgm:cxn modelId="{8CD505B2-AFD3-4F68-9117-6F37D6F3EE25}" srcId="{B3093A3E-3E6C-4306-9016-F21F61E91FF7}" destId="{242AEA59-10FD-4797-B82C-6D6CBB71D741}" srcOrd="2" destOrd="0" parTransId="{9E5F6059-C113-43A5-A851-59EA65D7FC12}" sibTransId="{8246CB96-A10B-49F8-A56C-B904BCBCDEEB}"/>
    <dgm:cxn modelId="{3E11EDB3-B511-4373-A846-0A00D7CC6BBA}" srcId="{2BE9A103-BFCF-4390-AC64-F3F62F85EABA}" destId="{83DE22C4-74F6-482C-B1CD-CB8C1B4320B3}" srcOrd="4" destOrd="0" parTransId="{F2565DE6-130C-43B3-A731-4DEFA1189470}" sibTransId="{701CB31C-0525-4B30-B225-35A5CAD60988}"/>
    <dgm:cxn modelId="{657EF0B8-33F1-484F-AB6B-F95761357DD2}" type="presOf" srcId="{F7221D24-012F-47F2-9D27-981D17A74871}" destId="{E82C7E2A-1B45-41E8-9D0A-901865026BEE}" srcOrd="0" destOrd="0" presId="urn:microsoft.com/office/officeart/2008/layout/TitlePictureLineup"/>
    <dgm:cxn modelId="{F64077BB-6B86-4A6D-AE15-B65FFC1AED29}" srcId="{C40157D2-BC07-4233-AE89-045BC5B7808A}" destId="{400C4A83-B164-4D3C-B006-F9BE95190DB8}" srcOrd="2" destOrd="0" parTransId="{568881C5-8EF8-4C45-8D95-F220DD2306D8}" sibTransId="{6C22FECE-E7D3-4AFC-A009-CD7F513D1A9C}"/>
    <dgm:cxn modelId="{4A120BBD-7A03-4367-B57E-76730C26A7F1}" srcId="{ED82D7E5-91E3-4DCE-9FE9-CDEAE72265DF}" destId="{F7221D24-012F-47F2-9D27-981D17A74871}" srcOrd="0" destOrd="0" parTransId="{385A6B0E-AA10-4312-B807-62FAE267F208}" sibTransId="{4303540C-F6F3-43BD-90F1-DCD133856AE1}"/>
    <dgm:cxn modelId="{091B78CB-0D41-418B-8CE4-783809D6B1ED}" type="presOf" srcId="{73D7F96F-1205-40A0-9770-B731E25970E9}" destId="{1B3E2814-E079-4733-AACD-E834D0C2A711}" srcOrd="0" destOrd="4" presId="urn:microsoft.com/office/officeart/2008/layout/TitlePictureLineup"/>
    <dgm:cxn modelId="{018013D2-B52E-417F-AA65-8AE3BF7A6BDA}" type="presOf" srcId="{73794CAE-3A16-46EB-BBF4-A56FB1328D7B}" destId="{1543D5FD-9C3D-411B-806D-9369ACB8F3F5}" srcOrd="0" destOrd="0" presId="urn:microsoft.com/office/officeart/2008/layout/TitlePictureLineup"/>
    <dgm:cxn modelId="{8DBE64D5-7BB8-4169-BA20-E9AB6A50E900}" type="presOf" srcId="{2BE9A103-BFCF-4390-AC64-F3F62F85EABA}" destId="{4B8C9022-A57F-4B40-A29B-43F8B9FFF951}" srcOrd="0" destOrd="0" presId="urn:microsoft.com/office/officeart/2008/layout/TitlePictureLineup"/>
    <dgm:cxn modelId="{F4149FEB-4A9F-4408-953B-89B2236F2DBF}" type="presOf" srcId="{CA5282E0-97AE-4A52-90E1-DEFE5121E2CA}" destId="{2F8F13D8-6105-476A-A198-4810797B8E7F}" srcOrd="0" destOrd="0" presId="urn:microsoft.com/office/officeart/2008/layout/TitlePictureLineup"/>
    <dgm:cxn modelId="{761715F0-C529-405A-869C-F7E37AD26409}" type="presOf" srcId="{87B1A8D6-EA6C-4BDB-BD64-0BF7E3A60037}" destId="{E82C7E2A-1B45-41E8-9D0A-901865026BEE}" srcOrd="0" destOrd="2" presId="urn:microsoft.com/office/officeart/2008/layout/TitlePictureLineup"/>
    <dgm:cxn modelId="{B1FE4CF3-12DA-4CDF-BE20-3C7E2FF50C98}" type="presOf" srcId="{7A0BF905-B943-4B62-AD3B-612324A5EE1C}" destId="{E82C7E2A-1B45-41E8-9D0A-901865026BEE}" srcOrd="0" destOrd="1" presId="urn:microsoft.com/office/officeart/2008/layout/TitlePictureLineup"/>
    <dgm:cxn modelId="{4156B2F6-8275-446E-A84F-7D00BE89C5A2}" srcId="{83DE22C4-74F6-482C-B1CD-CB8C1B4320B3}" destId="{7A38EB39-558D-4BC0-907C-5E947671901E}" srcOrd="0" destOrd="0" parTransId="{DDB04EB1-AACA-4995-860C-B0B8A3D0C2B3}" sibTransId="{335B2C28-1B61-44D5-BCE1-AA9D485038A6}"/>
    <dgm:cxn modelId="{F59C55F7-2EFD-420D-9E11-E64358E144F8}" srcId="{2BE9A103-BFCF-4390-AC64-F3F62F85EABA}" destId="{B3093A3E-3E6C-4306-9016-F21F61E91FF7}" srcOrd="0" destOrd="0" parTransId="{41014444-2D5F-4E61-8A18-EF9BD324B981}" sibTransId="{AF00AECA-2A74-4C8E-BF06-017D6E51F7AE}"/>
    <dgm:cxn modelId="{00BF81F7-99F3-487C-9FE4-B1804C0FCEF2}" srcId="{2BE9A103-BFCF-4390-AC64-F3F62F85EABA}" destId="{73794CAE-3A16-46EB-BBF4-A56FB1328D7B}" srcOrd="1" destOrd="0" parTransId="{CEDAC7AB-0B3D-45A3-9951-6DB402CC391A}" sibTransId="{22D81E6A-F227-4316-82BA-60A7F3BD1AF9}"/>
    <dgm:cxn modelId="{3DE3C1F8-3B74-428F-9C40-805DD897A579}" type="presOf" srcId="{400C4A83-B164-4D3C-B006-F9BE95190DB8}" destId="{2F8F13D8-6105-476A-A198-4810797B8E7F}" srcOrd="0" destOrd="2" presId="urn:microsoft.com/office/officeart/2008/layout/TitlePictureLineup"/>
    <dgm:cxn modelId="{02CF53FF-A5F2-4734-BA8E-5CA214ADD43C}" srcId="{73794CAE-3A16-46EB-BBF4-A56FB1328D7B}" destId="{108154F9-F254-47A2-8FD4-F56A40372F4C}" srcOrd="2" destOrd="0" parTransId="{8D8703D5-EDC6-4F9B-B1F6-1F97DC71F8DD}" sibTransId="{05F9A3D6-694A-4247-A7E1-208821A355F5}"/>
    <dgm:cxn modelId="{F734B3C4-ED55-4C4A-BEB8-25E5BA1298DC}" type="presParOf" srcId="{4B8C9022-A57F-4B40-A29B-43F8B9FFF951}" destId="{4486ABC6-D993-49A9-9E61-CCC225E3822B}" srcOrd="0" destOrd="0" presId="urn:microsoft.com/office/officeart/2008/layout/TitlePictureLineup"/>
    <dgm:cxn modelId="{68AA5855-EBAA-4FA7-BEC9-4977E393718A}" type="presParOf" srcId="{4486ABC6-D993-49A9-9E61-CCC225E3822B}" destId="{1EB99395-B866-4FFA-8F49-D4BEE267F408}" srcOrd="0" destOrd="0" presId="urn:microsoft.com/office/officeart/2008/layout/TitlePictureLineup"/>
    <dgm:cxn modelId="{0142B710-6DB1-4807-A97B-187676E5593E}" type="presParOf" srcId="{4486ABC6-D993-49A9-9E61-CCC225E3822B}" destId="{D435104E-A154-41B9-A1F0-882565E8C977}" srcOrd="1" destOrd="0" presId="urn:microsoft.com/office/officeart/2008/layout/TitlePictureLineup"/>
    <dgm:cxn modelId="{831705D5-32B8-4393-9D87-1DD382F8FD0E}" type="presParOf" srcId="{4486ABC6-D993-49A9-9E61-CCC225E3822B}" destId="{57865EDD-4382-4BB8-BAE8-6FBE3665DCB9}" srcOrd="2" destOrd="0" presId="urn:microsoft.com/office/officeart/2008/layout/TitlePictureLineup"/>
    <dgm:cxn modelId="{DBAEE1FE-686D-440A-AD71-908A63B4E85C}" type="presParOf" srcId="{4486ABC6-D993-49A9-9E61-CCC225E3822B}" destId="{F463686B-E745-4DA9-A1FE-9222403A0EB2}" srcOrd="3" destOrd="0" presId="urn:microsoft.com/office/officeart/2008/layout/TitlePictureLineup"/>
    <dgm:cxn modelId="{ED37BD07-6092-44A6-BDDC-68A497504519}" type="presParOf" srcId="{4B8C9022-A57F-4B40-A29B-43F8B9FFF951}" destId="{345F7AAB-1079-464C-9FE5-12C5F7B43A1B}" srcOrd="1" destOrd="0" presId="urn:microsoft.com/office/officeart/2008/layout/TitlePictureLineup"/>
    <dgm:cxn modelId="{E19893A9-32C4-4E38-B368-897FB8A537BD}" type="presParOf" srcId="{4B8C9022-A57F-4B40-A29B-43F8B9FFF951}" destId="{CD8CC5E0-DB8D-4BF4-93AB-05F496278454}" srcOrd="2" destOrd="0" presId="urn:microsoft.com/office/officeart/2008/layout/TitlePictureLineup"/>
    <dgm:cxn modelId="{E37E7122-6970-469A-9798-FEADE6C2375D}" type="presParOf" srcId="{CD8CC5E0-DB8D-4BF4-93AB-05F496278454}" destId="{E35ECF66-EADB-447E-8469-503EF15F4D68}" srcOrd="0" destOrd="0" presId="urn:microsoft.com/office/officeart/2008/layout/TitlePictureLineup"/>
    <dgm:cxn modelId="{CAACFAA2-054A-45E5-94AD-A2891276E8C2}" type="presParOf" srcId="{CD8CC5E0-DB8D-4BF4-93AB-05F496278454}" destId="{4C2816AF-5889-4E3C-A3CB-AD3611F32CB9}" srcOrd="1" destOrd="0" presId="urn:microsoft.com/office/officeart/2008/layout/TitlePictureLineup"/>
    <dgm:cxn modelId="{74AEECF1-26A8-4A29-A4A3-EE7797BD0D2D}" type="presParOf" srcId="{CD8CC5E0-DB8D-4BF4-93AB-05F496278454}" destId="{1B3E2814-E079-4733-AACD-E834D0C2A711}" srcOrd="2" destOrd="0" presId="urn:microsoft.com/office/officeart/2008/layout/TitlePictureLineup"/>
    <dgm:cxn modelId="{53DE4D46-0A40-428D-9CEA-4598CD901D76}" type="presParOf" srcId="{CD8CC5E0-DB8D-4BF4-93AB-05F496278454}" destId="{1543D5FD-9C3D-411B-806D-9369ACB8F3F5}" srcOrd="3" destOrd="0" presId="urn:microsoft.com/office/officeart/2008/layout/TitlePictureLineup"/>
    <dgm:cxn modelId="{C3985739-2AA6-4960-A958-F7A1269CC3EE}" type="presParOf" srcId="{4B8C9022-A57F-4B40-A29B-43F8B9FFF951}" destId="{9C36BCAA-1FFA-4D4C-A156-A43974BC8D27}" srcOrd="3" destOrd="0" presId="urn:microsoft.com/office/officeart/2008/layout/TitlePictureLineup"/>
    <dgm:cxn modelId="{458D793C-95D6-4FEC-B3EB-75C41438DE36}" type="presParOf" srcId="{4B8C9022-A57F-4B40-A29B-43F8B9FFF951}" destId="{5EB31968-1527-4557-AE83-7E962153DBF0}" srcOrd="4" destOrd="0" presId="urn:microsoft.com/office/officeart/2008/layout/TitlePictureLineup"/>
    <dgm:cxn modelId="{D8B23EA8-962D-44C8-B0CF-D2E1133887B9}" type="presParOf" srcId="{5EB31968-1527-4557-AE83-7E962153DBF0}" destId="{C63D71F2-0426-437C-A904-B4EA1D5E5C66}" srcOrd="0" destOrd="0" presId="urn:microsoft.com/office/officeart/2008/layout/TitlePictureLineup"/>
    <dgm:cxn modelId="{31D38664-B731-4F48-BED0-68028C5BF504}" type="presParOf" srcId="{5EB31968-1527-4557-AE83-7E962153DBF0}" destId="{2AC85DB4-4B11-4EE0-9F8B-8598E87F0BE4}" srcOrd="1" destOrd="0" presId="urn:microsoft.com/office/officeart/2008/layout/TitlePictureLineup"/>
    <dgm:cxn modelId="{30014F35-55EB-4ED8-B216-40E002DEE3C5}" type="presParOf" srcId="{5EB31968-1527-4557-AE83-7E962153DBF0}" destId="{2F8F13D8-6105-476A-A198-4810797B8E7F}" srcOrd="2" destOrd="0" presId="urn:microsoft.com/office/officeart/2008/layout/TitlePictureLineup"/>
    <dgm:cxn modelId="{B542FE09-226A-4235-AB4A-B50741B45F53}" type="presParOf" srcId="{5EB31968-1527-4557-AE83-7E962153DBF0}" destId="{E622EF3D-5905-42CF-B71B-963EDE6D661B}" srcOrd="3" destOrd="0" presId="urn:microsoft.com/office/officeart/2008/layout/TitlePictureLineup"/>
    <dgm:cxn modelId="{C7A3C486-5022-409B-B369-2BFA503D2495}" type="presParOf" srcId="{4B8C9022-A57F-4B40-A29B-43F8B9FFF951}" destId="{E5D2C77D-9340-45FA-8B47-6D522F8A1E99}" srcOrd="5" destOrd="0" presId="urn:microsoft.com/office/officeart/2008/layout/TitlePictureLineup"/>
    <dgm:cxn modelId="{85492EAF-E5A7-4230-BB56-D5ACDB6B30CB}" type="presParOf" srcId="{4B8C9022-A57F-4B40-A29B-43F8B9FFF951}" destId="{6C6FA73A-8794-4E59-A476-37137F056D7C}" srcOrd="6" destOrd="0" presId="urn:microsoft.com/office/officeart/2008/layout/TitlePictureLineup"/>
    <dgm:cxn modelId="{954E30FA-8419-465A-A088-85BBA318BF5C}" type="presParOf" srcId="{6C6FA73A-8794-4E59-A476-37137F056D7C}" destId="{6D33DBAA-037F-41F4-AB6A-E4585AB8154C}" srcOrd="0" destOrd="0" presId="urn:microsoft.com/office/officeart/2008/layout/TitlePictureLineup"/>
    <dgm:cxn modelId="{FABA71AD-8053-4BEB-8B35-3B69A67A32EC}" type="presParOf" srcId="{6C6FA73A-8794-4E59-A476-37137F056D7C}" destId="{A3CBC28B-EAB1-4AF2-83E7-9C2DC5A1F680}" srcOrd="1" destOrd="0" presId="urn:microsoft.com/office/officeart/2008/layout/TitlePictureLineup"/>
    <dgm:cxn modelId="{9FCFA2F1-0047-4E03-8490-063B4E92A116}" type="presParOf" srcId="{6C6FA73A-8794-4E59-A476-37137F056D7C}" destId="{E82C7E2A-1B45-41E8-9D0A-901865026BEE}" srcOrd="2" destOrd="0" presId="urn:microsoft.com/office/officeart/2008/layout/TitlePictureLineup"/>
    <dgm:cxn modelId="{3B9A551A-E54C-4E36-BBAA-480F9CF64D0C}" type="presParOf" srcId="{6C6FA73A-8794-4E59-A476-37137F056D7C}" destId="{709D35BE-F200-4331-826A-5CA620DEADC4}" srcOrd="3" destOrd="0" presId="urn:microsoft.com/office/officeart/2008/layout/TitlePictureLineup"/>
    <dgm:cxn modelId="{1B17CB17-ADE0-42EE-B1F6-D28E51169EF1}" type="presParOf" srcId="{4B8C9022-A57F-4B40-A29B-43F8B9FFF951}" destId="{AB023EAE-12B0-419E-A336-81BC249A14FF}" srcOrd="7" destOrd="0" presId="urn:microsoft.com/office/officeart/2008/layout/TitlePictureLineup"/>
    <dgm:cxn modelId="{73273245-6DF3-41F5-8DA7-57C7B61FEE38}" type="presParOf" srcId="{4B8C9022-A57F-4B40-A29B-43F8B9FFF951}" destId="{9D19FE5E-4415-49CA-BA67-D5AD675EE518}" srcOrd="8" destOrd="0" presId="urn:microsoft.com/office/officeart/2008/layout/TitlePictureLineup"/>
    <dgm:cxn modelId="{5AB6C92E-F5E7-4569-BC78-E4D9B6363B82}" type="presParOf" srcId="{9D19FE5E-4415-49CA-BA67-D5AD675EE518}" destId="{C114EF1F-25CA-4EA9-B707-85FDBCEBD189}" srcOrd="0" destOrd="0" presId="urn:microsoft.com/office/officeart/2008/layout/TitlePictureLineup"/>
    <dgm:cxn modelId="{E5542D8B-07AF-4659-B5A9-2E7FF51B4678}" type="presParOf" srcId="{9D19FE5E-4415-49CA-BA67-D5AD675EE518}" destId="{B756E75B-A285-490B-8F62-E8D37D80F622}" srcOrd="1" destOrd="0" presId="urn:microsoft.com/office/officeart/2008/layout/TitlePictureLineup"/>
    <dgm:cxn modelId="{0E1ED0F0-A533-4245-A441-BCC84AFC4734}" type="presParOf" srcId="{9D19FE5E-4415-49CA-BA67-D5AD675EE518}" destId="{F0328ACA-5C7D-4E92-BE81-1BF907395715}" srcOrd="2" destOrd="0" presId="urn:microsoft.com/office/officeart/2008/layout/TitlePictureLineup"/>
    <dgm:cxn modelId="{2C73DC5B-86FF-4874-AC87-9107C3E0CE96}" type="presParOf" srcId="{9D19FE5E-4415-49CA-BA67-D5AD675EE518}" destId="{14893E8D-68B4-4FE8-80D5-802339FD97F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E9A103-BFCF-4390-AC64-F3F62F85EABA}"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n-GB"/>
        </a:p>
      </dgm:t>
    </dgm:pt>
    <dgm:pt modelId="{73794CAE-3A16-46EB-BBF4-A56FB1328D7B}">
      <dgm:prSet phldrT="[Text]" custT="1"/>
      <dgm:spPr/>
      <dgm:t>
        <a:bodyPr/>
        <a:lstStyle/>
        <a:p>
          <a:r>
            <a:rPr lang="en-GB" sz="1100" b="1" dirty="0"/>
            <a:t>Site manager</a:t>
          </a:r>
        </a:p>
      </dgm:t>
    </dgm:pt>
    <dgm:pt modelId="{CEDAC7AB-0B3D-45A3-9951-6DB402CC391A}" type="parTrans" cxnId="{00BF81F7-99F3-487C-9FE4-B1804C0FCEF2}">
      <dgm:prSet/>
      <dgm:spPr/>
      <dgm:t>
        <a:bodyPr/>
        <a:lstStyle/>
        <a:p>
          <a:endParaRPr lang="en-GB"/>
        </a:p>
      </dgm:t>
    </dgm:pt>
    <dgm:pt modelId="{22D81E6A-F227-4316-82BA-60A7F3BD1AF9}" type="sibTrans" cxnId="{00BF81F7-99F3-487C-9FE4-B1804C0FCEF2}">
      <dgm:prSet/>
      <dgm:spPr/>
      <dgm:t>
        <a:bodyPr/>
        <a:lstStyle/>
        <a:p>
          <a:endParaRPr lang="en-GB"/>
        </a:p>
      </dgm:t>
    </dgm:pt>
    <dgm:pt modelId="{5917E043-628D-4A7C-B55B-3804D91F2EB3}">
      <dgm:prSet phldrT="[Text]" custT="1"/>
      <dgm:spPr/>
      <dgm:t>
        <a:bodyPr/>
        <a:lstStyle/>
        <a:p>
          <a:r>
            <a:rPr lang="en-GB" sz="1050"/>
            <a:t>Control of internal/external deliveries (timing and quality)</a:t>
          </a:r>
          <a:endParaRPr lang="en-GB" sz="1050" dirty="0"/>
        </a:p>
      </dgm:t>
    </dgm:pt>
    <dgm:pt modelId="{D20BD82B-EF1D-49FD-8DE3-E61EC43186BF}" type="parTrans" cxnId="{CA0D1B49-CBA7-4BF4-8431-E99211C05F67}">
      <dgm:prSet/>
      <dgm:spPr/>
      <dgm:t>
        <a:bodyPr/>
        <a:lstStyle/>
        <a:p>
          <a:endParaRPr lang="en-GB"/>
        </a:p>
      </dgm:t>
    </dgm:pt>
    <dgm:pt modelId="{B681552E-8F39-43A4-B220-52BD194CF370}" type="sibTrans" cxnId="{CA0D1B49-CBA7-4BF4-8431-E99211C05F67}">
      <dgm:prSet/>
      <dgm:spPr/>
      <dgm:t>
        <a:bodyPr/>
        <a:lstStyle/>
        <a:p>
          <a:endParaRPr lang="en-GB"/>
        </a:p>
      </dgm:t>
    </dgm:pt>
    <dgm:pt modelId="{ED82D7E5-91E3-4DCE-9FE9-CDEAE72265DF}">
      <dgm:prSet phldrT="[Text]" custT="1"/>
      <dgm:spPr/>
      <dgm:t>
        <a:bodyPr/>
        <a:lstStyle/>
        <a:p>
          <a:r>
            <a:rPr lang="en-GB" sz="1100" b="1" dirty="0"/>
            <a:t>Finance</a:t>
          </a:r>
        </a:p>
      </dgm:t>
    </dgm:pt>
    <dgm:pt modelId="{37ECB6B9-C4DD-4AC7-8C7E-1AB99C05B0E4}" type="parTrans" cxnId="{0E344703-5EE0-40C3-ADAE-272092013FAA}">
      <dgm:prSet/>
      <dgm:spPr/>
      <dgm:t>
        <a:bodyPr/>
        <a:lstStyle/>
        <a:p>
          <a:endParaRPr lang="en-GB"/>
        </a:p>
      </dgm:t>
    </dgm:pt>
    <dgm:pt modelId="{9FFEC616-F59E-4301-9D99-3ADBD7B1D119}" type="sibTrans" cxnId="{0E344703-5EE0-40C3-ADAE-272092013FAA}">
      <dgm:prSet/>
      <dgm:spPr/>
      <dgm:t>
        <a:bodyPr/>
        <a:lstStyle/>
        <a:p>
          <a:endParaRPr lang="en-GB"/>
        </a:p>
      </dgm:t>
    </dgm:pt>
    <dgm:pt modelId="{F7221D24-012F-47F2-9D27-981D17A74871}">
      <dgm:prSet phldrT="[Text]" custT="1"/>
      <dgm:spPr/>
      <dgm:t>
        <a:bodyPr/>
        <a:lstStyle/>
        <a:p>
          <a:r>
            <a:rPr lang="en-GB" sz="1050" dirty="0"/>
            <a:t>Internal - sales offer tailored to clients needs and ability (risk assessments)</a:t>
          </a:r>
        </a:p>
      </dgm:t>
    </dgm:pt>
    <dgm:pt modelId="{385A6B0E-AA10-4312-B807-62FAE267F208}" type="parTrans" cxnId="{4A120BBD-7A03-4367-B57E-76730C26A7F1}">
      <dgm:prSet/>
      <dgm:spPr/>
      <dgm:t>
        <a:bodyPr/>
        <a:lstStyle/>
        <a:p>
          <a:endParaRPr lang="en-GB"/>
        </a:p>
      </dgm:t>
    </dgm:pt>
    <dgm:pt modelId="{4303540C-F6F3-43BD-90F1-DCD133856AE1}" type="sibTrans" cxnId="{4A120BBD-7A03-4367-B57E-76730C26A7F1}">
      <dgm:prSet/>
      <dgm:spPr/>
      <dgm:t>
        <a:bodyPr/>
        <a:lstStyle/>
        <a:p>
          <a:endParaRPr lang="en-GB"/>
        </a:p>
      </dgm:t>
    </dgm:pt>
    <dgm:pt modelId="{83DE22C4-74F6-482C-B1CD-CB8C1B4320B3}">
      <dgm:prSet custT="1"/>
      <dgm:spPr/>
      <dgm:t>
        <a:bodyPr/>
        <a:lstStyle/>
        <a:p>
          <a:r>
            <a:rPr lang="en-US" sz="1100" b="1" dirty="0"/>
            <a:t>Purchaser</a:t>
          </a:r>
        </a:p>
      </dgm:t>
    </dgm:pt>
    <dgm:pt modelId="{F2565DE6-130C-43B3-A731-4DEFA1189470}" type="parTrans" cxnId="{3E11EDB3-B511-4373-A846-0A00D7CC6BBA}">
      <dgm:prSet/>
      <dgm:spPr/>
      <dgm:t>
        <a:bodyPr/>
        <a:lstStyle/>
        <a:p>
          <a:endParaRPr lang="en-US"/>
        </a:p>
      </dgm:t>
    </dgm:pt>
    <dgm:pt modelId="{701CB31C-0525-4B30-B225-35A5CAD60988}" type="sibTrans" cxnId="{3E11EDB3-B511-4373-A846-0A00D7CC6BBA}">
      <dgm:prSet/>
      <dgm:spPr/>
      <dgm:t>
        <a:bodyPr/>
        <a:lstStyle/>
        <a:p>
          <a:endParaRPr lang="en-US"/>
        </a:p>
      </dgm:t>
    </dgm:pt>
    <dgm:pt modelId="{B3093A3E-3E6C-4306-9016-F21F61E91FF7}">
      <dgm:prSet custT="1"/>
      <dgm:spPr/>
      <dgm:t>
        <a:bodyPr/>
        <a:lstStyle/>
        <a:p>
          <a:r>
            <a:rPr lang="en-US" sz="1100" b="1" dirty="0"/>
            <a:t>Project manager</a:t>
          </a:r>
        </a:p>
      </dgm:t>
    </dgm:pt>
    <dgm:pt modelId="{41014444-2D5F-4E61-8A18-EF9BD324B981}" type="parTrans" cxnId="{F59C55F7-2EFD-420D-9E11-E64358E144F8}">
      <dgm:prSet/>
      <dgm:spPr/>
      <dgm:t>
        <a:bodyPr/>
        <a:lstStyle/>
        <a:p>
          <a:endParaRPr lang="en-US"/>
        </a:p>
      </dgm:t>
    </dgm:pt>
    <dgm:pt modelId="{AF00AECA-2A74-4C8E-BF06-017D6E51F7AE}" type="sibTrans" cxnId="{F59C55F7-2EFD-420D-9E11-E64358E144F8}">
      <dgm:prSet/>
      <dgm:spPr/>
      <dgm:t>
        <a:bodyPr/>
        <a:lstStyle/>
        <a:p>
          <a:endParaRPr lang="en-US"/>
        </a:p>
      </dgm:t>
    </dgm:pt>
    <dgm:pt modelId="{0B0373F9-340B-4584-B1FA-46BFB3E8C1EC}">
      <dgm:prSet custT="1"/>
      <dgm:spPr/>
      <dgm:t>
        <a:bodyPr/>
        <a:lstStyle/>
        <a:p>
          <a:r>
            <a:rPr lang="en-US" sz="1050" dirty="0"/>
            <a:t>Control of all internal/ external value chains process (planning and supplier terms/ contracts)</a:t>
          </a:r>
        </a:p>
      </dgm:t>
    </dgm:pt>
    <dgm:pt modelId="{960F7895-458C-409F-8DCD-81692EFBA527}" type="parTrans" cxnId="{FD0A4C0E-BE23-45BF-949C-45FF8FF8F7C3}">
      <dgm:prSet/>
      <dgm:spPr/>
      <dgm:t>
        <a:bodyPr/>
        <a:lstStyle/>
        <a:p>
          <a:endParaRPr lang="en-US"/>
        </a:p>
      </dgm:t>
    </dgm:pt>
    <dgm:pt modelId="{371F88F5-0F1A-4BA3-821E-652F84780525}" type="sibTrans" cxnId="{FD0A4C0E-BE23-45BF-949C-45FF8FF8F7C3}">
      <dgm:prSet/>
      <dgm:spPr/>
      <dgm:t>
        <a:bodyPr/>
        <a:lstStyle/>
        <a:p>
          <a:endParaRPr lang="en-US"/>
        </a:p>
      </dgm:t>
    </dgm:pt>
    <dgm:pt modelId="{C7B9953C-3330-4467-A77F-B2812531ADF0}">
      <dgm:prSet custT="1"/>
      <dgm:spPr/>
      <dgm:t>
        <a:bodyPr/>
        <a:lstStyle/>
        <a:p>
          <a:endParaRPr lang="en-US" sz="1050" dirty="0"/>
        </a:p>
      </dgm:t>
    </dgm:pt>
    <dgm:pt modelId="{96FFB1A1-0026-4D15-A305-0121C35E0884}" type="parTrans" cxnId="{E72F855D-277C-4D68-9D6A-9ABF1081D545}">
      <dgm:prSet/>
      <dgm:spPr/>
      <dgm:t>
        <a:bodyPr/>
        <a:lstStyle/>
        <a:p>
          <a:endParaRPr lang="en-US"/>
        </a:p>
      </dgm:t>
    </dgm:pt>
    <dgm:pt modelId="{ACE49320-69B1-4485-94A4-52F2AD4BF723}" type="sibTrans" cxnId="{E72F855D-277C-4D68-9D6A-9ABF1081D545}">
      <dgm:prSet/>
      <dgm:spPr/>
      <dgm:t>
        <a:bodyPr/>
        <a:lstStyle/>
        <a:p>
          <a:endParaRPr lang="en-US"/>
        </a:p>
      </dgm:t>
    </dgm:pt>
    <dgm:pt modelId="{7A38EB39-558D-4BC0-907C-5E947671901E}">
      <dgm:prSet custT="1"/>
      <dgm:spPr/>
      <dgm:t>
        <a:bodyPr/>
        <a:lstStyle/>
        <a:p>
          <a:r>
            <a:rPr lang="en-US" sz="1050" dirty="0"/>
            <a:t>Trade conditions (price, quality, delivery and installation processes)</a:t>
          </a:r>
        </a:p>
      </dgm:t>
    </dgm:pt>
    <dgm:pt modelId="{DDB04EB1-AACA-4995-860C-B0B8A3D0C2B3}" type="parTrans" cxnId="{4156B2F6-8275-446E-A84F-7D00BE89C5A2}">
      <dgm:prSet/>
      <dgm:spPr/>
      <dgm:t>
        <a:bodyPr/>
        <a:lstStyle/>
        <a:p>
          <a:endParaRPr lang="en-US"/>
        </a:p>
      </dgm:t>
    </dgm:pt>
    <dgm:pt modelId="{335B2C28-1B61-44D5-BCE1-AA9D485038A6}" type="sibTrans" cxnId="{4156B2F6-8275-446E-A84F-7D00BE89C5A2}">
      <dgm:prSet/>
      <dgm:spPr/>
      <dgm:t>
        <a:bodyPr/>
        <a:lstStyle/>
        <a:p>
          <a:endParaRPr lang="en-US"/>
        </a:p>
      </dgm:t>
    </dgm:pt>
    <dgm:pt modelId="{C40157D2-BC07-4233-AE89-045BC5B7808A}">
      <dgm:prSet phldrT="[Text]" custT="1"/>
      <dgm:spPr/>
      <dgm:t>
        <a:bodyPr/>
        <a:lstStyle/>
        <a:p>
          <a:r>
            <a:rPr lang="en-GB" sz="1100" b="1" dirty="0"/>
            <a:t>Sales staff</a:t>
          </a:r>
        </a:p>
      </dgm:t>
    </dgm:pt>
    <dgm:pt modelId="{549F5311-6BFB-4819-9269-F1A5EE19F8F0}" type="sibTrans" cxnId="{5C52A33A-3A42-44CB-87A3-19186BDD0633}">
      <dgm:prSet/>
      <dgm:spPr/>
      <dgm:t>
        <a:bodyPr/>
        <a:lstStyle/>
        <a:p>
          <a:endParaRPr lang="en-GB"/>
        </a:p>
      </dgm:t>
    </dgm:pt>
    <dgm:pt modelId="{C7E90257-B7DC-42C4-9D32-CB1285292E5E}" type="parTrans" cxnId="{5C52A33A-3A42-44CB-87A3-19186BDD0633}">
      <dgm:prSet/>
      <dgm:spPr/>
      <dgm:t>
        <a:bodyPr/>
        <a:lstStyle/>
        <a:p>
          <a:endParaRPr lang="en-GB"/>
        </a:p>
      </dgm:t>
    </dgm:pt>
    <dgm:pt modelId="{CA5282E0-97AE-4A52-90E1-DEFE5121E2CA}">
      <dgm:prSet custT="1"/>
      <dgm:spPr/>
      <dgm:t>
        <a:bodyPr/>
        <a:lstStyle/>
        <a:p>
          <a:r>
            <a:rPr lang="en-US" sz="1050" dirty="0"/>
            <a:t>Promoting and guidance of clients (insight in customers needs)</a:t>
          </a:r>
        </a:p>
      </dgm:t>
    </dgm:pt>
    <dgm:pt modelId="{FC8B15B9-6458-4BE5-B8A8-EB095A08FD6B}" type="parTrans" cxnId="{E39AB827-1CF9-45A7-BF08-C3DBBCD9D1CA}">
      <dgm:prSet/>
      <dgm:spPr/>
      <dgm:t>
        <a:bodyPr/>
        <a:lstStyle/>
        <a:p>
          <a:endParaRPr lang="en-GB"/>
        </a:p>
      </dgm:t>
    </dgm:pt>
    <dgm:pt modelId="{8FF79BA1-A5D9-4E54-8D4F-7194DF465125}" type="sibTrans" cxnId="{E39AB827-1CF9-45A7-BF08-C3DBBCD9D1CA}">
      <dgm:prSet/>
      <dgm:spPr/>
      <dgm:t>
        <a:bodyPr/>
        <a:lstStyle/>
        <a:p>
          <a:endParaRPr lang="en-GB"/>
        </a:p>
      </dgm:t>
    </dgm:pt>
    <dgm:pt modelId="{C1A843B8-0840-402F-A5B7-41C7EFE5EAAF}">
      <dgm:prSet custT="1"/>
      <dgm:spPr/>
      <dgm:t>
        <a:bodyPr/>
        <a:lstStyle/>
        <a:p>
          <a:r>
            <a:rPr lang="en-GB" sz="1050" dirty="0"/>
            <a:t>Control of subcontractors</a:t>
          </a:r>
        </a:p>
      </dgm:t>
    </dgm:pt>
    <dgm:pt modelId="{B3BE997D-F83E-4AE2-91C3-E7C7A196A09A}" type="parTrans" cxnId="{F534770E-C0AE-41A4-9138-C309010DD5D4}">
      <dgm:prSet/>
      <dgm:spPr/>
      <dgm:t>
        <a:bodyPr/>
        <a:lstStyle/>
        <a:p>
          <a:endParaRPr lang="en-US"/>
        </a:p>
      </dgm:t>
    </dgm:pt>
    <dgm:pt modelId="{63B5C3D3-6AF7-4657-A5EC-CB4ABD10242F}" type="sibTrans" cxnId="{F534770E-C0AE-41A4-9138-C309010DD5D4}">
      <dgm:prSet/>
      <dgm:spPr/>
      <dgm:t>
        <a:bodyPr/>
        <a:lstStyle/>
        <a:p>
          <a:endParaRPr lang="en-US"/>
        </a:p>
      </dgm:t>
    </dgm:pt>
    <dgm:pt modelId="{25337B14-EA4E-470C-A921-97F48AAEE6C0}">
      <dgm:prSet custT="1"/>
      <dgm:spPr/>
      <dgm:t>
        <a:bodyPr/>
        <a:lstStyle/>
        <a:p>
          <a:endParaRPr lang="en-GB" sz="1050" dirty="0"/>
        </a:p>
      </dgm:t>
    </dgm:pt>
    <dgm:pt modelId="{407E04BA-4854-404D-BC33-5CD6752E40B3}" type="parTrans" cxnId="{117E21D8-F5B8-49B8-8302-53AC0CA9139B}">
      <dgm:prSet/>
      <dgm:spPr/>
      <dgm:t>
        <a:bodyPr/>
        <a:lstStyle/>
        <a:p>
          <a:endParaRPr lang="en-US"/>
        </a:p>
      </dgm:t>
    </dgm:pt>
    <dgm:pt modelId="{742336FE-414A-4B02-99F2-A56942CF71D3}" type="sibTrans" cxnId="{117E21D8-F5B8-49B8-8302-53AC0CA9139B}">
      <dgm:prSet/>
      <dgm:spPr/>
      <dgm:t>
        <a:bodyPr/>
        <a:lstStyle/>
        <a:p>
          <a:endParaRPr lang="en-US"/>
        </a:p>
      </dgm:t>
    </dgm:pt>
    <dgm:pt modelId="{F58D16FB-AD41-476C-AD54-B2FAF35D0431}">
      <dgm:prSet custT="1"/>
      <dgm:spPr/>
      <dgm:t>
        <a:bodyPr/>
        <a:lstStyle/>
        <a:p>
          <a:r>
            <a:rPr lang="en-US" sz="1050" dirty="0"/>
            <a:t>Offer extra packages (finance, service and additional product solutions)</a:t>
          </a:r>
        </a:p>
      </dgm:t>
    </dgm:pt>
    <dgm:pt modelId="{A30B3D35-2B7D-4F2B-B492-E562D4BEB5BC}" type="parTrans" cxnId="{2CA0159F-1BBE-4CD1-93F5-415D213C6251}">
      <dgm:prSet/>
      <dgm:spPr/>
      <dgm:t>
        <a:bodyPr/>
        <a:lstStyle/>
        <a:p>
          <a:endParaRPr lang="en-US"/>
        </a:p>
      </dgm:t>
    </dgm:pt>
    <dgm:pt modelId="{5431836E-2B85-4CB9-AE2E-EADC36735CDF}" type="sibTrans" cxnId="{2CA0159F-1BBE-4CD1-93F5-415D213C6251}">
      <dgm:prSet/>
      <dgm:spPr/>
      <dgm:t>
        <a:bodyPr/>
        <a:lstStyle/>
        <a:p>
          <a:endParaRPr lang="en-US"/>
        </a:p>
      </dgm:t>
    </dgm:pt>
    <dgm:pt modelId="{16B5D0A6-922F-48D7-B071-9D0F421495F0}">
      <dgm:prSet custT="1"/>
      <dgm:spPr/>
      <dgm:t>
        <a:bodyPr/>
        <a:lstStyle/>
        <a:p>
          <a:r>
            <a:rPr lang="en-US" sz="1050" dirty="0"/>
            <a:t>After sales (knowledge of home owners and new trends)</a:t>
          </a:r>
        </a:p>
      </dgm:t>
    </dgm:pt>
    <dgm:pt modelId="{DB253D2E-9D5B-4DEA-A315-8BB0FE8417F0}" type="parTrans" cxnId="{C39DADE8-19A7-4182-9CCF-A7122D293BDD}">
      <dgm:prSet/>
      <dgm:spPr/>
      <dgm:t>
        <a:bodyPr/>
        <a:lstStyle/>
        <a:p>
          <a:endParaRPr lang="en-US"/>
        </a:p>
      </dgm:t>
    </dgm:pt>
    <dgm:pt modelId="{CBC3F780-6AEB-440B-9E76-6899EAB8889D}" type="sibTrans" cxnId="{C39DADE8-19A7-4182-9CCF-A7122D293BDD}">
      <dgm:prSet/>
      <dgm:spPr/>
      <dgm:t>
        <a:bodyPr/>
        <a:lstStyle/>
        <a:p>
          <a:endParaRPr lang="en-US"/>
        </a:p>
      </dgm:t>
    </dgm:pt>
    <dgm:pt modelId="{B75E2DD1-292E-475D-8CBC-01B6BAC40B2E}">
      <dgm:prSet custT="1"/>
      <dgm:spPr/>
      <dgm:t>
        <a:bodyPr/>
        <a:lstStyle/>
        <a:p>
          <a:r>
            <a:rPr lang="en-GB" sz="1050" dirty="0"/>
            <a:t>External coop finance Bank/credit (branding - cash flow - security of PHB product)</a:t>
          </a:r>
        </a:p>
      </dgm:t>
    </dgm:pt>
    <dgm:pt modelId="{127D43B2-A783-4E95-86F4-AFE6D7682D03}" type="parTrans" cxnId="{2D1B9158-8C03-4A7F-92DD-F7034BC53561}">
      <dgm:prSet/>
      <dgm:spPr/>
      <dgm:t>
        <a:bodyPr/>
        <a:lstStyle/>
        <a:p>
          <a:endParaRPr lang="en-US"/>
        </a:p>
      </dgm:t>
    </dgm:pt>
    <dgm:pt modelId="{A0B8531D-AABD-45F4-B24D-B01DB7333466}" type="sibTrans" cxnId="{2D1B9158-8C03-4A7F-92DD-F7034BC53561}">
      <dgm:prSet/>
      <dgm:spPr/>
      <dgm:t>
        <a:bodyPr/>
        <a:lstStyle/>
        <a:p>
          <a:endParaRPr lang="en-US"/>
        </a:p>
      </dgm:t>
    </dgm:pt>
    <dgm:pt modelId="{30716752-09B5-45CB-BB24-698A47DFFC6E}">
      <dgm:prSet custT="1"/>
      <dgm:spPr/>
      <dgm:t>
        <a:bodyPr/>
        <a:lstStyle/>
        <a:p>
          <a:r>
            <a:rPr lang="en-US" sz="1050" dirty="0"/>
            <a:t>Create volume (stock and price)</a:t>
          </a:r>
        </a:p>
      </dgm:t>
    </dgm:pt>
    <dgm:pt modelId="{549FF1E8-1C16-45E0-9C7B-4BDBB1D26191}" type="parTrans" cxnId="{15487CBE-B436-456C-9CAF-EA7EC64CBDBE}">
      <dgm:prSet/>
      <dgm:spPr/>
      <dgm:t>
        <a:bodyPr/>
        <a:lstStyle/>
        <a:p>
          <a:endParaRPr lang="en-US"/>
        </a:p>
      </dgm:t>
    </dgm:pt>
    <dgm:pt modelId="{78392DF4-F3C1-4C29-BC3E-9C9D89EEF98A}" type="sibTrans" cxnId="{15487CBE-B436-456C-9CAF-EA7EC64CBDBE}">
      <dgm:prSet/>
      <dgm:spPr/>
      <dgm:t>
        <a:bodyPr/>
        <a:lstStyle/>
        <a:p>
          <a:endParaRPr lang="en-US"/>
        </a:p>
      </dgm:t>
    </dgm:pt>
    <dgm:pt modelId="{4B8C9022-A57F-4B40-A29B-43F8B9FFF951}" type="pres">
      <dgm:prSet presAssocID="{2BE9A103-BFCF-4390-AC64-F3F62F85EABA}" presName="Name0" presStyleCnt="0">
        <dgm:presLayoutVars>
          <dgm:dir/>
        </dgm:presLayoutVars>
      </dgm:prSet>
      <dgm:spPr/>
    </dgm:pt>
    <dgm:pt modelId="{4486ABC6-D993-49A9-9E61-CCC225E3822B}" type="pres">
      <dgm:prSet presAssocID="{B3093A3E-3E6C-4306-9016-F21F61E91FF7}" presName="composite" presStyleCnt="0"/>
      <dgm:spPr/>
    </dgm:pt>
    <dgm:pt modelId="{1EB99395-B866-4FFA-8F49-D4BEE267F408}" type="pres">
      <dgm:prSet presAssocID="{B3093A3E-3E6C-4306-9016-F21F61E91FF7}" presName="Accent" presStyleLbl="alignAcc1" presStyleIdx="0" presStyleCnt="5"/>
      <dgm:spPr/>
    </dgm:pt>
    <dgm:pt modelId="{D435104E-A154-41B9-A1F0-882565E8C977}" type="pres">
      <dgm:prSet presAssocID="{B3093A3E-3E6C-4306-9016-F21F61E91FF7}" presName="Image" presStyleLbl="node1" presStyleIdx="0" presStyleCnt="5"/>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7567" t="829" r="-17049" b="829"/>
          </a:stretch>
        </a:blipFill>
      </dgm:spPr>
    </dgm:pt>
    <dgm:pt modelId="{57865EDD-4382-4BB8-BAE8-6FBE3665DCB9}" type="pres">
      <dgm:prSet presAssocID="{B3093A3E-3E6C-4306-9016-F21F61E91FF7}" presName="Child" presStyleLbl="revTx" presStyleIdx="0" presStyleCnt="5" custLinFactNeighborY="5631">
        <dgm:presLayoutVars>
          <dgm:bulletEnabled val="1"/>
        </dgm:presLayoutVars>
      </dgm:prSet>
      <dgm:spPr/>
    </dgm:pt>
    <dgm:pt modelId="{F463686B-E745-4DA9-A1FE-9222403A0EB2}" type="pres">
      <dgm:prSet presAssocID="{B3093A3E-3E6C-4306-9016-F21F61E91FF7}" presName="Parent" presStyleLbl="alignNode1" presStyleIdx="0" presStyleCnt="5">
        <dgm:presLayoutVars>
          <dgm:bulletEnabled val="1"/>
        </dgm:presLayoutVars>
      </dgm:prSet>
      <dgm:spPr/>
    </dgm:pt>
    <dgm:pt modelId="{345F7AAB-1079-464C-9FE5-12C5F7B43A1B}" type="pres">
      <dgm:prSet presAssocID="{AF00AECA-2A74-4C8E-BF06-017D6E51F7AE}" presName="sibTrans" presStyleCnt="0"/>
      <dgm:spPr/>
    </dgm:pt>
    <dgm:pt modelId="{CD8CC5E0-DB8D-4BF4-93AB-05F496278454}" type="pres">
      <dgm:prSet presAssocID="{73794CAE-3A16-46EB-BBF4-A56FB1328D7B}" presName="composite" presStyleCnt="0"/>
      <dgm:spPr/>
    </dgm:pt>
    <dgm:pt modelId="{E35ECF66-EADB-447E-8469-503EF15F4D68}" type="pres">
      <dgm:prSet presAssocID="{73794CAE-3A16-46EB-BBF4-A56FB1328D7B}" presName="Accent" presStyleLbl="alignAcc1" presStyleIdx="1" presStyleCnt="5"/>
      <dgm:spPr/>
    </dgm:pt>
    <dgm:pt modelId="{4C2816AF-5889-4E3C-A3CB-AD3611F32CB9}" type="pres">
      <dgm:prSet presAssocID="{73794CAE-3A16-46EB-BBF4-A56FB1328D7B}" presName="Image" presStyleLbl="node1" presStyleIdx="1" presStyleCnt="5"/>
      <dgm:spPr>
        <a:blipFill dpi="0" rotWithShape="1">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1" t="-3780" r="41" b="-3780"/>
          </a:stretch>
        </a:blipFill>
      </dgm:spPr>
    </dgm:pt>
    <dgm:pt modelId="{1B3E2814-E079-4733-AACD-E834D0C2A711}" type="pres">
      <dgm:prSet presAssocID="{73794CAE-3A16-46EB-BBF4-A56FB1328D7B}" presName="Child" presStyleLbl="revTx" presStyleIdx="1" presStyleCnt="5" custLinFactNeighborY="5631">
        <dgm:presLayoutVars>
          <dgm:bulletEnabled val="1"/>
        </dgm:presLayoutVars>
      </dgm:prSet>
      <dgm:spPr/>
    </dgm:pt>
    <dgm:pt modelId="{1543D5FD-9C3D-411B-806D-9369ACB8F3F5}" type="pres">
      <dgm:prSet presAssocID="{73794CAE-3A16-46EB-BBF4-A56FB1328D7B}" presName="Parent" presStyleLbl="alignNode1" presStyleIdx="1" presStyleCnt="5">
        <dgm:presLayoutVars>
          <dgm:bulletEnabled val="1"/>
        </dgm:presLayoutVars>
      </dgm:prSet>
      <dgm:spPr/>
    </dgm:pt>
    <dgm:pt modelId="{9C36BCAA-1FFA-4D4C-A156-A43974BC8D27}" type="pres">
      <dgm:prSet presAssocID="{22D81E6A-F227-4316-82BA-60A7F3BD1AF9}" presName="sibTrans" presStyleCnt="0"/>
      <dgm:spPr/>
    </dgm:pt>
    <dgm:pt modelId="{5EB31968-1527-4557-AE83-7E962153DBF0}" type="pres">
      <dgm:prSet presAssocID="{C40157D2-BC07-4233-AE89-045BC5B7808A}" presName="composite" presStyleCnt="0"/>
      <dgm:spPr/>
    </dgm:pt>
    <dgm:pt modelId="{C63D71F2-0426-437C-A904-B4EA1D5E5C66}" type="pres">
      <dgm:prSet presAssocID="{C40157D2-BC07-4233-AE89-045BC5B7808A}" presName="Accent" presStyleLbl="alignAcc1" presStyleIdx="2" presStyleCnt="5"/>
      <dgm:spPr/>
    </dgm:pt>
    <dgm:pt modelId="{2AC85DB4-4B11-4EE0-9F8B-8598E87F0BE4}" type="pres">
      <dgm:prSet presAssocID="{C40157D2-BC07-4233-AE89-045BC5B7808A}" presName="Image" presStyleLbl="node1" presStyleIdx="2" presStyleCnt="5"/>
      <dgm:spPr>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300" t="-707" r="42" b="-6853"/>
          </a:stretch>
        </a:blipFill>
      </dgm:spPr>
    </dgm:pt>
    <dgm:pt modelId="{2F8F13D8-6105-476A-A198-4810797B8E7F}" type="pres">
      <dgm:prSet presAssocID="{C40157D2-BC07-4233-AE89-045BC5B7808A}" presName="Child" presStyleLbl="revTx" presStyleIdx="2" presStyleCnt="5" custLinFactNeighborY="5631">
        <dgm:presLayoutVars>
          <dgm:bulletEnabled val="1"/>
        </dgm:presLayoutVars>
      </dgm:prSet>
      <dgm:spPr/>
    </dgm:pt>
    <dgm:pt modelId="{E622EF3D-5905-42CF-B71B-963EDE6D661B}" type="pres">
      <dgm:prSet presAssocID="{C40157D2-BC07-4233-AE89-045BC5B7808A}" presName="Parent" presStyleLbl="alignNode1" presStyleIdx="2" presStyleCnt="5">
        <dgm:presLayoutVars>
          <dgm:bulletEnabled val="1"/>
        </dgm:presLayoutVars>
      </dgm:prSet>
      <dgm:spPr/>
    </dgm:pt>
    <dgm:pt modelId="{E5D2C77D-9340-45FA-8B47-6D522F8A1E99}" type="pres">
      <dgm:prSet presAssocID="{549F5311-6BFB-4819-9269-F1A5EE19F8F0}" presName="sibTrans" presStyleCnt="0"/>
      <dgm:spPr/>
    </dgm:pt>
    <dgm:pt modelId="{6C6FA73A-8794-4E59-A476-37137F056D7C}" type="pres">
      <dgm:prSet presAssocID="{ED82D7E5-91E3-4DCE-9FE9-CDEAE72265DF}" presName="composite" presStyleCnt="0"/>
      <dgm:spPr/>
    </dgm:pt>
    <dgm:pt modelId="{6D33DBAA-037F-41F4-AB6A-E4585AB8154C}" type="pres">
      <dgm:prSet presAssocID="{ED82D7E5-91E3-4DCE-9FE9-CDEAE72265DF}" presName="Accent" presStyleLbl="alignAcc1" presStyleIdx="3" presStyleCnt="5"/>
      <dgm:spPr/>
    </dgm:pt>
    <dgm:pt modelId="{A3CBC28B-EAB1-4AF2-83E7-9C2DC5A1F680}" type="pres">
      <dgm:prSet presAssocID="{ED82D7E5-91E3-4DCE-9FE9-CDEAE72265DF}" presName="Image" presStyleLbl="node1" presStyleIdx="3" presStyleCnt="5"/>
      <dgm:spPr>
        <a:blipFill dpi="0" rotWithShape="1">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112" r="-21888"/>
          </a:stretch>
        </a:blipFill>
      </dgm:spPr>
    </dgm:pt>
    <dgm:pt modelId="{E82C7E2A-1B45-41E8-9D0A-901865026BEE}" type="pres">
      <dgm:prSet presAssocID="{ED82D7E5-91E3-4DCE-9FE9-CDEAE72265DF}" presName="Child" presStyleLbl="revTx" presStyleIdx="3" presStyleCnt="5" custLinFactNeighborY="5631">
        <dgm:presLayoutVars>
          <dgm:bulletEnabled val="1"/>
        </dgm:presLayoutVars>
      </dgm:prSet>
      <dgm:spPr/>
    </dgm:pt>
    <dgm:pt modelId="{709D35BE-F200-4331-826A-5CA620DEADC4}" type="pres">
      <dgm:prSet presAssocID="{ED82D7E5-91E3-4DCE-9FE9-CDEAE72265DF}" presName="Parent" presStyleLbl="alignNode1" presStyleIdx="3" presStyleCnt="5">
        <dgm:presLayoutVars>
          <dgm:bulletEnabled val="1"/>
        </dgm:presLayoutVars>
      </dgm:prSet>
      <dgm:spPr/>
    </dgm:pt>
    <dgm:pt modelId="{AB023EAE-12B0-419E-A336-81BC249A14FF}" type="pres">
      <dgm:prSet presAssocID="{9FFEC616-F59E-4301-9D99-3ADBD7B1D119}" presName="sibTrans" presStyleCnt="0"/>
      <dgm:spPr/>
    </dgm:pt>
    <dgm:pt modelId="{9D19FE5E-4415-49CA-BA67-D5AD675EE518}" type="pres">
      <dgm:prSet presAssocID="{83DE22C4-74F6-482C-B1CD-CB8C1B4320B3}" presName="composite" presStyleCnt="0"/>
      <dgm:spPr/>
    </dgm:pt>
    <dgm:pt modelId="{C114EF1F-25CA-4EA9-B707-85FDBCEBD189}" type="pres">
      <dgm:prSet presAssocID="{83DE22C4-74F6-482C-B1CD-CB8C1B4320B3}" presName="Accent" presStyleLbl="alignAcc1" presStyleIdx="4" presStyleCnt="5"/>
      <dgm:spPr/>
    </dgm:pt>
    <dgm:pt modelId="{B756E75B-A285-490B-8F62-E8D37D80F622}" type="pres">
      <dgm:prSet presAssocID="{83DE22C4-74F6-482C-B1CD-CB8C1B4320B3}" presName="Image" presStyleLbl="node1" presStyleIdx="4" presStyleCnt="5"/>
      <dgm:spPr>
        <a:blipFill dpi="0" rotWithShape="1">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357" t="6975" r="-9161" b="831"/>
          </a:stretch>
        </a:blipFill>
      </dgm:spPr>
    </dgm:pt>
    <dgm:pt modelId="{F0328ACA-5C7D-4E92-BE81-1BF907395715}" type="pres">
      <dgm:prSet presAssocID="{83DE22C4-74F6-482C-B1CD-CB8C1B4320B3}" presName="Child" presStyleLbl="revTx" presStyleIdx="4" presStyleCnt="5" custLinFactNeighborY="5631">
        <dgm:presLayoutVars>
          <dgm:bulletEnabled val="1"/>
        </dgm:presLayoutVars>
      </dgm:prSet>
      <dgm:spPr/>
    </dgm:pt>
    <dgm:pt modelId="{14893E8D-68B4-4FE8-80D5-802339FD97F3}" type="pres">
      <dgm:prSet presAssocID="{83DE22C4-74F6-482C-B1CD-CB8C1B4320B3}" presName="Parent" presStyleLbl="alignNode1" presStyleIdx="4" presStyleCnt="5">
        <dgm:presLayoutVars>
          <dgm:bulletEnabled val="1"/>
        </dgm:presLayoutVars>
      </dgm:prSet>
      <dgm:spPr/>
    </dgm:pt>
  </dgm:ptLst>
  <dgm:cxnLst>
    <dgm:cxn modelId="{0E344703-5EE0-40C3-ADAE-272092013FAA}" srcId="{2BE9A103-BFCF-4390-AC64-F3F62F85EABA}" destId="{ED82D7E5-91E3-4DCE-9FE9-CDEAE72265DF}" srcOrd="3" destOrd="0" parTransId="{37ECB6B9-C4DD-4AC7-8C7E-1AB99C05B0E4}" sibTransId="{9FFEC616-F59E-4301-9D99-3ADBD7B1D119}"/>
    <dgm:cxn modelId="{FD0A4C0E-BE23-45BF-949C-45FF8FF8F7C3}" srcId="{B3093A3E-3E6C-4306-9016-F21F61E91FF7}" destId="{0B0373F9-340B-4584-B1FA-46BFB3E8C1EC}" srcOrd="0" destOrd="0" parTransId="{960F7895-458C-409F-8DCD-81692EFBA527}" sibTransId="{371F88F5-0F1A-4BA3-821E-652F84780525}"/>
    <dgm:cxn modelId="{F534770E-C0AE-41A4-9138-C309010DD5D4}" srcId="{73794CAE-3A16-46EB-BBF4-A56FB1328D7B}" destId="{C1A843B8-0840-402F-A5B7-41C7EFE5EAAF}" srcOrd="1" destOrd="0" parTransId="{B3BE997D-F83E-4AE2-91C3-E7C7A196A09A}" sibTransId="{63B5C3D3-6AF7-4657-A5EC-CB4ABD10242F}"/>
    <dgm:cxn modelId="{E39AB827-1CF9-45A7-BF08-C3DBBCD9D1CA}" srcId="{C40157D2-BC07-4233-AE89-045BC5B7808A}" destId="{CA5282E0-97AE-4A52-90E1-DEFE5121E2CA}" srcOrd="0" destOrd="0" parTransId="{FC8B15B9-6458-4BE5-B8A8-EB095A08FD6B}" sibTransId="{8FF79BA1-A5D9-4E54-8D4F-7194DF465125}"/>
    <dgm:cxn modelId="{FA9FE12B-35D9-4C8D-A199-1418C573D2FE}" type="presOf" srcId="{5917E043-628D-4A7C-B55B-3804D91F2EB3}" destId="{1B3E2814-E079-4733-AACD-E834D0C2A711}" srcOrd="0" destOrd="0" presId="urn:microsoft.com/office/officeart/2008/layout/TitlePictureLineup"/>
    <dgm:cxn modelId="{5C52A33A-3A42-44CB-87A3-19186BDD0633}" srcId="{2BE9A103-BFCF-4390-AC64-F3F62F85EABA}" destId="{C40157D2-BC07-4233-AE89-045BC5B7808A}" srcOrd="2" destOrd="0" parTransId="{C7E90257-B7DC-42C4-9D32-CB1285292E5E}" sibTransId="{549F5311-6BFB-4819-9269-F1A5EE19F8F0}"/>
    <dgm:cxn modelId="{BE9FD63B-8B7B-45BE-84AC-D93616DEA1E1}" type="presOf" srcId="{C7B9953C-3330-4467-A77F-B2812531ADF0}" destId="{57865EDD-4382-4BB8-BAE8-6FBE3665DCB9}" srcOrd="0" destOrd="1" presId="urn:microsoft.com/office/officeart/2008/layout/TitlePictureLineup"/>
    <dgm:cxn modelId="{698BEA3C-0BF4-40AD-B01A-AAC03930F54D}" type="presOf" srcId="{25337B14-EA4E-470C-A921-97F48AAEE6C0}" destId="{1B3E2814-E079-4733-AACD-E834D0C2A711}" srcOrd="0" destOrd="2" presId="urn:microsoft.com/office/officeart/2008/layout/TitlePictureLineup"/>
    <dgm:cxn modelId="{E72F855D-277C-4D68-9D6A-9ABF1081D545}" srcId="{B3093A3E-3E6C-4306-9016-F21F61E91FF7}" destId="{C7B9953C-3330-4467-A77F-B2812531ADF0}" srcOrd="1" destOrd="0" parTransId="{96FFB1A1-0026-4D15-A305-0121C35E0884}" sibTransId="{ACE49320-69B1-4485-94A4-52F2AD4BF723}"/>
    <dgm:cxn modelId="{5A6E7948-0756-49D2-9B9B-E79B6FE6402D}" type="presOf" srcId="{B75E2DD1-292E-475D-8CBC-01B6BAC40B2E}" destId="{E82C7E2A-1B45-41E8-9D0A-901865026BEE}" srcOrd="0" destOrd="1" presId="urn:microsoft.com/office/officeart/2008/layout/TitlePictureLineup"/>
    <dgm:cxn modelId="{CA0D1B49-CBA7-4BF4-8431-E99211C05F67}" srcId="{73794CAE-3A16-46EB-BBF4-A56FB1328D7B}" destId="{5917E043-628D-4A7C-B55B-3804D91F2EB3}" srcOrd="0" destOrd="0" parTransId="{D20BD82B-EF1D-49FD-8DE3-E61EC43186BF}" sibTransId="{B681552E-8F39-43A4-B220-52BD194CF370}"/>
    <dgm:cxn modelId="{AE11FD6E-3C28-4FA7-B567-BCA65A9BDCD8}" type="presOf" srcId="{F58D16FB-AD41-476C-AD54-B2FAF35D0431}" destId="{2F8F13D8-6105-476A-A198-4810797B8E7F}" srcOrd="0" destOrd="1" presId="urn:microsoft.com/office/officeart/2008/layout/TitlePictureLineup"/>
    <dgm:cxn modelId="{C10B4358-6F99-437F-9EE3-0550F7367546}" type="presOf" srcId="{B3093A3E-3E6C-4306-9016-F21F61E91FF7}" destId="{F463686B-E745-4DA9-A1FE-9222403A0EB2}" srcOrd="0" destOrd="0" presId="urn:microsoft.com/office/officeart/2008/layout/TitlePictureLineup"/>
    <dgm:cxn modelId="{2D1B9158-8C03-4A7F-92DD-F7034BC53561}" srcId="{ED82D7E5-91E3-4DCE-9FE9-CDEAE72265DF}" destId="{B75E2DD1-292E-475D-8CBC-01B6BAC40B2E}" srcOrd="1" destOrd="0" parTransId="{127D43B2-A783-4E95-86F4-AFE6D7682D03}" sibTransId="{A0B8531D-AABD-45F4-B24D-B01DB7333466}"/>
    <dgm:cxn modelId="{340CB98D-3669-496D-888F-1E3277F1CEAE}" type="presOf" srcId="{C1A843B8-0840-402F-A5B7-41C7EFE5EAAF}" destId="{1B3E2814-E079-4733-AACD-E834D0C2A711}" srcOrd="0" destOrd="1" presId="urn:microsoft.com/office/officeart/2008/layout/TitlePictureLineup"/>
    <dgm:cxn modelId="{42FEEF8E-A466-4E56-A2EE-588DDA8E55A1}" type="presOf" srcId="{ED82D7E5-91E3-4DCE-9FE9-CDEAE72265DF}" destId="{709D35BE-F200-4331-826A-5CA620DEADC4}" srcOrd="0" destOrd="0" presId="urn:microsoft.com/office/officeart/2008/layout/TitlePictureLineup"/>
    <dgm:cxn modelId="{80FD0691-3731-4328-8EDA-8EC1F518E833}" type="presOf" srcId="{7A38EB39-558D-4BC0-907C-5E947671901E}" destId="{F0328ACA-5C7D-4E92-BE81-1BF907395715}" srcOrd="0" destOrd="0" presId="urn:microsoft.com/office/officeart/2008/layout/TitlePictureLineup"/>
    <dgm:cxn modelId="{8045409B-7BE3-4257-A96E-A8263202B8E3}" type="presOf" srcId="{0B0373F9-340B-4584-B1FA-46BFB3E8C1EC}" destId="{57865EDD-4382-4BB8-BAE8-6FBE3665DCB9}" srcOrd="0" destOrd="0" presId="urn:microsoft.com/office/officeart/2008/layout/TitlePictureLineup"/>
    <dgm:cxn modelId="{1A83989E-5BC1-46E8-8DE9-F63342D58A30}" type="presOf" srcId="{C40157D2-BC07-4233-AE89-045BC5B7808A}" destId="{E622EF3D-5905-42CF-B71B-963EDE6D661B}" srcOrd="0" destOrd="0" presId="urn:microsoft.com/office/officeart/2008/layout/TitlePictureLineup"/>
    <dgm:cxn modelId="{2CA0159F-1BBE-4CD1-93F5-415D213C6251}" srcId="{C40157D2-BC07-4233-AE89-045BC5B7808A}" destId="{F58D16FB-AD41-476C-AD54-B2FAF35D0431}" srcOrd="1" destOrd="0" parTransId="{A30B3D35-2B7D-4F2B-B492-E562D4BEB5BC}" sibTransId="{5431836E-2B85-4CB9-AE2E-EADC36735CDF}"/>
    <dgm:cxn modelId="{94518DA1-F5C1-4DBF-8C57-2BE0FA280668}" type="presOf" srcId="{83DE22C4-74F6-482C-B1CD-CB8C1B4320B3}" destId="{14893E8D-68B4-4FE8-80D5-802339FD97F3}" srcOrd="0" destOrd="0" presId="urn:microsoft.com/office/officeart/2008/layout/TitlePictureLineup"/>
    <dgm:cxn modelId="{3E11EDB3-B511-4373-A846-0A00D7CC6BBA}" srcId="{2BE9A103-BFCF-4390-AC64-F3F62F85EABA}" destId="{83DE22C4-74F6-482C-B1CD-CB8C1B4320B3}" srcOrd="4" destOrd="0" parTransId="{F2565DE6-130C-43B3-A731-4DEFA1189470}" sibTransId="{701CB31C-0525-4B30-B225-35A5CAD60988}"/>
    <dgm:cxn modelId="{657EF0B8-33F1-484F-AB6B-F95761357DD2}" type="presOf" srcId="{F7221D24-012F-47F2-9D27-981D17A74871}" destId="{E82C7E2A-1B45-41E8-9D0A-901865026BEE}" srcOrd="0" destOrd="0" presId="urn:microsoft.com/office/officeart/2008/layout/TitlePictureLineup"/>
    <dgm:cxn modelId="{4A120BBD-7A03-4367-B57E-76730C26A7F1}" srcId="{ED82D7E5-91E3-4DCE-9FE9-CDEAE72265DF}" destId="{F7221D24-012F-47F2-9D27-981D17A74871}" srcOrd="0" destOrd="0" parTransId="{385A6B0E-AA10-4312-B807-62FAE267F208}" sibTransId="{4303540C-F6F3-43BD-90F1-DCD133856AE1}"/>
    <dgm:cxn modelId="{15487CBE-B436-456C-9CAF-EA7EC64CBDBE}" srcId="{83DE22C4-74F6-482C-B1CD-CB8C1B4320B3}" destId="{30716752-09B5-45CB-BB24-698A47DFFC6E}" srcOrd="1" destOrd="0" parTransId="{549FF1E8-1C16-45E0-9C7B-4BDBB1D26191}" sibTransId="{78392DF4-F3C1-4C29-BC3E-9C9D89EEF98A}"/>
    <dgm:cxn modelId="{018013D2-B52E-417F-AA65-8AE3BF7A6BDA}" type="presOf" srcId="{73794CAE-3A16-46EB-BBF4-A56FB1328D7B}" destId="{1543D5FD-9C3D-411B-806D-9369ACB8F3F5}" srcOrd="0" destOrd="0" presId="urn:microsoft.com/office/officeart/2008/layout/TitlePictureLineup"/>
    <dgm:cxn modelId="{8DBE64D5-7BB8-4169-BA20-E9AB6A50E900}" type="presOf" srcId="{2BE9A103-BFCF-4390-AC64-F3F62F85EABA}" destId="{4B8C9022-A57F-4B40-A29B-43F8B9FFF951}" srcOrd="0" destOrd="0" presId="urn:microsoft.com/office/officeart/2008/layout/TitlePictureLineup"/>
    <dgm:cxn modelId="{117E21D8-F5B8-49B8-8302-53AC0CA9139B}" srcId="{73794CAE-3A16-46EB-BBF4-A56FB1328D7B}" destId="{25337B14-EA4E-470C-A921-97F48AAEE6C0}" srcOrd="2" destOrd="0" parTransId="{407E04BA-4854-404D-BC33-5CD6752E40B3}" sibTransId="{742336FE-414A-4B02-99F2-A56942CF71D3}"/>
    <dgm:cxn modelId="{C39DADE8-19A7-4182-9CCF-A7122D293BDD}" srcId="{C40157D2-BC07-4233-AE89-045BC5B7808A}" destId="{16B5D0A6-922F-48D7-B071-9D0F421495F0}" srcOrd="2" destOrd="0" parTransId="{DB253D2E-9D5B-4DEA-A315-8BB0FE8417F0}" sibTransId="{CBC3F780-6AEB-440B-9E76-6899EAB8889D}"/>
    <dgm:cxn modelId="{F4149FEB-4A9F-4408-953B-89B2236F2DBF}" type="presOf" srcId="{CA5282E0-97AE-4A52-90E1-DEFE5121E2CA}" destId="{2F8F13D8-6105-476A-A198-4810797B8E7F}" srcOrd="0" destOrd="0" presId="urn:microsoft.com/office/officeart/2008/layout/TitlePictureLineup"/>
    <dgm:cxn modelId="{BB99E6ED-57ED-476F-8657-4930003AE921}" type="presOf" srcId="{30716752-09B5-45CB-BB24-698A47DFFC6E}" destId="{F0328ACA-5C7D-4E92-BE81-1BF907395715}" srcOrd="0" destOrd="1" presId="urn:microsoft.com/office/officeart/2008/layout/TitlePictureLineup"/>
    <dgm:cxn modelId="{4156B2F6-8275-446E-A84F-7D00BE89C5A2}" srcId="{83DE22C4-74F6-482C-B1CD-CB8C1B4320B3}" destId="{7A38EB39-558D-4BC0-907C-5E947671901E}" srcOrd="0" destOrd="0" parTransId="{DDB04EB1-AACA-4995-860C-B0B8A3D0C2B3}" sibTransId="{335B2C28-1B61-44D5-BCE1-AA9D485038A6}"/>
    <dgm:cxn modelId="{F59C55F7-2EFD-420D-9E11-E64358E144F8}" srcId="{2BE9A103-BFCF-4390-AC64-F3F62F85EABA}" destId="{B3093A3E-3E6C-4306-9016-F21F61E91FF7}" srcOrd="0" destOrd="0" parTransId="{41014444-2D5F-4E61-8A18-EF9BD324B981}" sibTransId="{AF00AECA-2A74-4C8E-BF06-017D6E51F7AE}"/>
    <dgm:cxn modelId="{00BF81F7-99F3-487C-9FE4-B1804C0FCEF2}" srcId="{2BE9A103-BFCF-4390-AC64-F3F62F85EABA}" destId="{73794CAE-3A16-46EB-BBF4-A56FB1328D7B}" srcOrd="1" destOrd="0" parTransId="{CEDAC7AB-0B3D-45A3-9951-6DB402CC391A}" sibTransId="{22D81E6A-F227-4316-82BA-60A7F3BD1AF9}"/>
    <dgm:cxn modelId="{999ABBF7-9C7C-4A01-885F-95AE3BD972DE}" type="presOf" srcId="{16B5D0A6-922F-48D7-B071-9D0F421495F0}" destId="{2F8F13D8-6105-476A-A198-4810797B8E7F}" srcOrd="0" destOrd="2" presId="urn:microsoft.com/office/officeart/2008/layout/TitlePictureLineup"/>
    <dgm:cxn modelId="{F734B3C4-ED55-4C4A-BEB8-25E5BA1298DC}" type="presParOf" srcId="{4B8C9022-A57F-4B40-A29B-43F8B9FFF951}" destId="{4486ABC6-D993-49A9-9E61-CCC225E3822B}" srcOrd="0" destOrd="0" presId="urn:microsoft.com/office/officeart/2008/layout/TitlePictureLineup"/>
    <dgm:cxn modelId="{68AA5855-EBAA-4FA7-BEC9-4977E393718A}" type="presParOf" srcId="{4486ABC6-D993-49A9-9E61-CCC225E3822B}" destId="{1EB99395-B866-4FFA-8F49-D4BEE267F408}" srcOrd="0" destOrd="0" presId="urn:microsoft.com/office/officeart/2008/layout/TitlePictureLineup"/>
    <dgm:cxn modelId="{0142B710-6DB1-4807-A97B-187676E5593E}" type="presParOf" srcId="{4486ABC6-D993-49A9-9E61-CCC225E3822B}" destId="{D435104E-A154-41B9-A1F0-882565E8C977}" srcOrd="1" destOrd="0" presId="urn:microsoft.com/office/officeart/2008/layout/TitlePictureLineup"/>
    <dgm:cxn modelId="{831705D5-32B8-4393-9D87-1DD382F8FD0E}" type="presParOf" srcId="{4486ABC6-D993-49A9-9E61-CCC225E3822B}" destId="{57865EDD-4382-4BB8-BAE8-6FBE3665DCB9}" srcOrd="2" destOrd="0" presId="urn:microsoft.com/office/officeart/2008/layout/TitlePictureLineup"/>
    <dgm:cxn modelId="{DBAEE1FE-686D-440A-AD71-908A63B4E85C}" type="presParOf" srcId="{4486ABC6-D993-49A9-9E61-CCC225E3822B}" destId="{F463686B-E745-4DA9-A1FE-9222403A0EB2}" srcOrd="3" destOrd="0" presId="urn:microsoft.com/office/officeart/2008/layout/TitlePictureLineup"/>
    <dgm:cxn modelId="{ED37BD07-6092-44A6-BDDC-68A497504519}" type="presParOf" srcId="{4B8C9022-A57F-4B40-A29B-43F8B9FFF951}" destId="{345F7AAB-1079-464C-9FE5-12C5F7B43A1B}" srcOrd="1" destOrd="0" presId="urn:microsoft.com/office/officeart/2008/layout/TitlePictureLineup"/>
    <dgm:cxn modelId="{E19893A9-32C4-4E38-B368-897FB8A537BD}" type="presParOf" srcId="{4B8C9022-A57F-4B40-A29B-43F8B9FFF951}" destId="{CD8CC5E0-DB8D-4BF4-93AB-05F496278454}" srcOrd="2" destOrd="0" presId="urn:microsoft.com/office/officeart/2008/layout/TitlePictureLineup"/>
    <dgm:cxn modelId="{E37E7122-6970-469A-9798-FEADE6C2375D}" type="presParOf" srcId="{CD8CC5E0-DB8D-4BF4-93AB-05F496278454}" destId="{E35ECF66-EADB-447E-8469-503EF15F4D68}" srcOrd="0" destOrd="0" presId="urn:microsoft.com/office/officeart/2008/layout/TitlePictureLineup"/>
    <dgm:cxn modelId="{CAACFAA2-054A-45E5-94AD-A2891276E8C2}" type="presParOf" srcId="{CD8CC5E0-DB8D-4BF4-93AB-05F496278454}" destId="{4C2816AF-5889-4E3C-A3CB-AD3611F32CB9}" srcOrd="1" destOrd="0" presId="urn:microsoft.com/office/officeart/2008/layout/TitlePictureLineup"/>
    <dgm:cxn modelId="{74AEECF1-26A8-4A29-A4A3-EE7797BD0D2D}" type="presParOf" srcId="{CD8CC5E0-DB8D-4BF4-93AB-05F496278454}" destId="{1B3E2814-E079-4733-AACD-E834D0C2A711}" srcOrd="2" destOrd="0" presId="urn:microsoft.com/office/officeart/2008/layout/TitlePictureLineup"/>
    <dgm:cxn modelId="{53DE4D46-0A40-428D-9CEA-4598CD901D76}" type="presParOf" srcId="{CD8CC5E0-DB8D-4BF4-93AB-05F496278454}" destId="{1543D5FD-9C3D-411B-806D-9369ACB8F3F5}" srcOrd="3" destOrd="0" presId="urn:microsoft.com/office/officeart/2008/layout/TitlePictureLineup"/>
    <dgm:cxn modelId="{C3985739-2AA6-4960-A958-F7A1269CC3EE}" type="presParOf" srcId="{4B8C9022-A57F-4B40-A29B-43F8B9FFF951}" destId="{9C36BCAA-1FFA-4D4C-A156-A43974BC8D27}" srcOrd="3" destOrd="0" presId="urn:microsoft.com/office/officeart/2008/layout/TitlePictureLineup"/>
    <dgm:cxn modelId="{458D793C-95D6-4FEC-B3EB-75C41438DE36}" type="presParOf" srcId="{4B8C9022-A57F-4B40-A29B-43F8B9FFF951}" destId="{5EB31968-1527-4557-AE83-7E962153DBF0}" srcOrd="4" destOrd="0" presId="urn:microsoft.com/office/officeart/2008/layout/TitlePictureLineup"/>
    <dgm:cxn modelId="{D8B23EA8-962D-44C8-B0CF-D2E1133887B9}" type="presParOf" srcId="{5EB31968-1527-4557-AE83-7E962153DBF0}" destId="{C63D71F2-0426-437C-A904-B4EA1D5E5C66}" srcOrd="0" destOrd="0" presId="urn:microsoft.com/office/officeart/2008/layout/TitlePictureLineup"/>
    <dgm:cxn modelId="{31D38664-B731-4F48-BED0-68028C5BF504}" type="presParOf" srcId="{5EB31968-1527-4557-AE83-7E962153DBF0}" destId="{2AC85DB4-4B11-4EE0-9F8B-8598E87F0BE4}" srcOrd="1" destOrd="0" presId="urn:microsoft.com/office/officeart/2008/layout/TitlePictureLineup"/>
    <dgm:cxn modelId="{30014F35-55EB-4ED8-B216-40E002DEE3C5}" type="presParOf" srcId="{5EB31968-1527-4557-AE83-7E962153DBF0}" destId="{2F8F13D8-6105-476A-A198-4810797B8E7F}" srcOrd="2" destOrd="0" presId="urn:microsoft.com/office/officeart/2008/layout/TitlePictureLineup"/>
    <dgm:cxn modelId="{B542FE09-226A-4235-AB4A-B50741B45F53}" type="presParOf" srcId="{5EB31968-1527-4557-AE83-7E962153DBF0}" destId="{E622EF3D-5905-42CF-B71B-963EDE6D661B}" srcOrd="3" destOrd="0" presId="urn:microsoft.com/office/officeart/2008/layout/TitlePictureLineup"/>
    <dgm:cxn modelId="{C7A3C486-5022-409B-B369-2BFA503D2495}" type="presParOf" srcId="{4B8C9022-A57F-4B40-A29B-43F8B9FFF951}" destId="{E5D2C77D-9340-45FA-8B47-6D522F8A1E99}" srcOrd="5" destOrd="0" presId="urn:microsoft.com/office/officeart/2008/layout/TitlePictureLineup"/>
    <dgm:cxn modelId="{85492EAF-E5A7-4230-BB56-D5ACDB6B30CB}" type="presParOf" srcId="{4B8C9022-A57F-4B40-A29B-43F8B9FFF951}" destId="{6C6FA73A-8794-4E59-A476-37137F056D7C}" srcOrd="6" destOrd="0" presId="urn:microsoft.com/office/officeart/2008/layout/TitlePictureLineup"/>
    <dgm:cxn modelId="{954E30FA-8419-465A-A088-85BBA318BF5C}" type="presParOf" srcId="{6C6FA73A-8794-4E59-A476-37137F056D7C}" destId="{6D33DBAA-037F-41F4-AB6A-E4585AB8154C}" srcOrd="0" destOrd="0" presId="urn:microsoft.com/office/officeart/2008/layout/TitlePictureLineup"/>
    <dgm:cxn modelId="{FABA71AD-8053-4BEB-8B35-3B69A67A32EC}" type="presParOf" srcId="{6C6FA73A-8794-4E59-A476-37137F056D7C}" destId="{A3CBC28B-EAB1-4AF2-83E7-9C2DC5A1F680}" srcOrd="1" destOrd="0" presId="urn:microsoft.com/office/officeart/2008/layout/TitlePictureLineup"/>
    <dgm:cxn modelId="{9FCFA2F1-0047-4E03-8490-063B4E92A116}" type="presParOf" srcId="{6C6FA73A-8794-4E59-A476-37137F056D7C}" destId="{E82C7E2A-1B45-41E8-9D0A-901865026BEE}" srcOrd="2" destOrd="0" presId="urn:microsoft.com/office/officeart/2008/layout/TitlePictureLineup"/>
    <dgm:cxn modelId="{3B9A551A-E54C-4E36-BBAA-480F9CF64D0C}" type="presParOf" srcId="{6C6FA73A-8794-4E59-A476-37137F056D7C}" destId="{709D35BE-F200-4331-826A-5CA620DEADC4}" srcOrd="3" destOrd="0" presId="urn:microsoft.com/office/officeart/2008/layout/TitlePictureLineup"/>
    <dgm:cxn modelId="{1B17CB17-ADE0-42EE-B1F6-D28E51169EF1}" type="presParOf" srcId="{4B8C9022-A57F-4B40-A29B-43F8B9FFF951}" destId="{AB023EAE-12B0-419E-A336-81BC249A14FF}" srcOrd="7" destOrd="0" presId="urn:microsoft.com/office/officeart/2008/layout/TitlePictureLineup"/>
    <dgm:cxn modelId="{73273245-6DF3-41F5-8DA7-57C7B61FEE38}" type="presParOf" srcId="{4B8C9022-A57F-4B40-A29B-43F8B9FFF951}" destId="{9D19FE5E-4415-49CA-BA67-D5AD675EE518}" srcOrd="8" destOrd="0" presId="urn:microsoft.com/office/officeart/2008/layout/TitlePictureLineup"/>
    <dgm:cxn modelId="{5AB6C92E-F5E7-4569-BC78-E4D9B6363B82}" type="presParOf" srcId="{9D19FE5E-4415-49CA-BA67-D5AD675EE518}" destId="{C114EF1F-25CA-4EA9-B707-85FDBCEBD189}" srcOrd="0" destOrd="0" presId="urn:microsoft.com/office/officeart/2008/layout/TitlePictureLineup"/>
    <dgm:cxn modelId="{E5542D8B-07AF-4659-B5A9-2E7FF51B4678}" type="presParOf" srcId="{9D19FE5E-4415-49CA-BA67-D5AD675EE518}" destId="{B756E75B-A285-490B-8F62-E8D37D80F622}" srcOrd="1" destOrd="0" presId="urn:microsoft.com/office/officeart/2008/layout/TitlePictureLineup"/>
    <dgm:cxn modelId="{0E1ED0F0-A533-4245-A441-BCC84AFC4734}" type="presParOf" srcId="{9D19FE5E-4415-49CA-BA67-D5AD675EE518}" destId="{F0328ACA-5C7D-4E92-BE81-1BF907395715}" srcOrd="2" destOrd="0" presId="urn:microsoft.com/office/officeart/2008/layout/TitlePictureLineup"/>
    <dgm:cxn modelId="{2C73DC5B-86FF-4874-AC87-9107C3E0CE96}" type="presParOf" srcId="{9D19FE5E-4415-49CA-BA67-D5AD675EE518}" destId="{14893E8D-68B4-4FE8-80D5-802339FD97F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0813C5-DC66-4893-A0B3-6AABF77F748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026D28B-E3CE-4301-B77D-EFBD4C51FB49}">
      <dgm:prSet phldrT="[Text]" custT="1"/>
      <dgm:spPr>
        <a:solidFill>
          <a:srgbClr val="5B9BD5"/>
        </a:solidFill>
        <a:ln>
          <a:noFill/>
        </a:ln>
        <a:effectLst>
          <a:outerShdw blurRad="50800" dist="38100" dir="2700000" algn="tl" rotWithShape="0">
            <a:prstClr val="black">
              <a:alpha val="40000"/>
            </a:prstClr>
          </a:outerShdw>
        </a:effectLst>
      </dgm:spPr>
      <dgm:t>
        <a:bodyPr/>
        <a:lstStyle/>
        <a:p>
          <a:r>
            <a:rPr lang="en-US" sz="1300" dirty="0">
              <a:effectLst>
                <a:outerShdw blurRad="50800" dist="38100" dir="2700000" algn="tl" rotWithShape="0">
                  <a:prstClr val="black">
                    <a:alpha val="40000"/>
                  </a:prstClr>
                </a:outerShdw>
              </a:effectLst>
            </a:rPr>
            <a:t>Select PHB/ PBO</a:t>
          </a:r>
        </a:p>
      </dgm:t>
    </dgm:pt>
    <dgm:pt modelId="{43439D4C-A0DE-4FDA-953D-5563C63C4BBF}" type="parTrans" cxnId="{F3C940D8-9F41-4FBC-80AB-0BAB44AEB91B}">
      <dgm:prSet/>
      <dgm:spPr/>
      <dgm:t>
        <a:bodyPr/>
        <a:lstStyle/>
        <a:p>
          <a:endParaRPr lang="en-US" sz="1300"/>
        </a:p>
      </dgm:t>
    </dgm:pt>
    <dgm:pt modelId="{B33FD134-A2E0-4317-841D-B649EC6516DD}" type="sibTrans" cxnId="{F3C940D8-9F41-4FBC-80AB-0BAB44AEB91B}">
      <dgm:prSet/>
      <dgm:spPr/>
      <dgm:t>
        <a:bodyPr/>
        <a:lstStyle/>
        <a:p>
          <a:endParaRPr lang="en-US" sz="1300"/>
        </a:p>
      </dgm:t>
    </dgm:pt>
    <dgm:pt modelId="{EF1F5608-58E8-4532-93E3-2FD6509716C1}">
      <dgm:prSet phldrT="[Text]" custT="1"/>
      <dgm:spPr>
        <a:noFill/>
        <a:ln>
          <a:solidFill>
            <a:srgbClr val="5B9BD5"/>
          </a:solidFill>
        </a:ln>
        <a:effectLst/>
      </dgm:spPr>
      <dgm:t>
        <a:bodyPr/>
        <a:lstStyle/>
        <a:p>
          <a:r>
            <a:rPr lang="en-GB" sz="1300" b="1" dirty="0">
              <a:solidFill>
                <a:srgbClr val="000000"/>
              </a:solidFill>
              <a:effectLst/>
            </a:rPr>
            <a:t>Important player</a:t>
          </a:r>
          <a:r>
            <a:rPr lang="en-GB" sz="1300" dirty="0">
              <a:solidFill>
                <a:srgbClr val="000000"/>
              </a:solidFill>
              <a:effectLst/>
            </a:rPr>
            <a:t>: number of houses per year/ operation in more countries</a:t>
          </a:r>
          <a:endParaRPr lang="en-US" sz="1300" dirty="0">
            <a:effectLst/>
          </a:endParaRPr>
        </a:p>
      </dgm:t>
    </dgm:pt>
    <dgm:pt modelId="{43812243-B4EC-4C97-B9FD-A16541547B4C}" type="parTrans" cxnId="{5F527612-0936-45BE-B1CE-081EE7CB0703}">
      <dgm:prSet/>
      <dgm:spPr/>
      <dgm:t>
        <a:bodyPr/>
        <a:lstStyle/>
        <a:p>
          <a:endParaRPr lang="en-US" sz="1300"/>
        </a:p>
      </dgm:t>
    </dgm:pt>
    <dgm:pt modelId="{C5678096-B8B2-4ED0-93B8-73365E796D08}" type="sibTrans" cxnId="{5F527612-0936-45BE-B1CE-081EE7CB0703}">
      <dgm:prSet/>
      <dgm:spPr/>
      <dgm:t>
        <a:bodyPr/>
        <a:lstStyle/>
        <a:p>
          <a:endParaRPr lang="en-US" sz="1300"/>
        </a:p>
      </dgm:t>
    </dgm:pt>
    <dgm:pt modelId="{D1140208-AA18-491C-ABAF-3DB461981E31}">
      <dgm:prSet phldrT="[Text]" custT="1"/>
      <dgm:spPr>
        <a:noFill/>
        <a:ln>
          <a:solidFill>
            <a:srgbClr val="5B9BD5"/>
          </a:solidFill>
        </a:ln>
        <a:effectLst/>
      </dgm:spPr>
      <dgm:t>
        <a:bodyPr/>
        <a:lstStyle/>
        <a:p>
          <a:r>
            <a:rPr lang="en-GB" sz="1300" b="1" dirty="0">
              <a:solidFill>
                <a:srgbClr val="000000"/>
              </a:solidFill>
              <a:effectLst/>
            </a:rPr>
            <a:t>Influent</a:t>
          </a:r>
          <a:r>
            <a:rPr lang="en-GB" sz="1300" dirty="0">
              <a:solidFill>
                <a:srgbClr val="000000"/>
              </a:solidFill>
              <a:effectLst/>
            </a:rPr>
            <a:t> </a:t>
          </a:r>
          <a:r>
            <a:rPr lang="en-GB" sz="1300" b="1" dirty="0">
              <a:solidFill>
                <a:srgbClr val="000000"/>
              </a:solidFill>
              <a:effectLst/>
            </a:rPr>
            <a:t>players</a:t>
          </a:r>
          <a:r>
            <a:rPr lang="en-GB" sz="1300" dirty="0">
              <a:solidFill>
                <a:srgbClr val="000000"/>
              </a:solidFill>
              <a:effectLst/>
            </a:rPr>
            <a:t> at national or regional level (i.e. member of house builders associations or trendsetters/media)</a:t>
          </a:r>
          <a:endParaRPr lang="en-US" sz="1300" dirty="0">
            <a:effectLst/>
          </a:endParaRPr>
        </a:p>
      </dgm:t>
    </dgm:pt>
    <dgm:pt modelId="{C391BDA9-6186-4ECB-90FE-3A93CF1C9851}" type="parTrans" cxnId="{4AAF3861-BB3D-4CE5-ADFC-CD888E8EA905}">
      <dgm:prSet/>
      <dgm:spPr/>
      <dgm:t>
        <a:bodyPr/>
        <a:lstStyle/>
        <a:p>
          <a:endParaRPr lang="en-US" sz="1300"/>
        </a:p>
      </dgm:t>
    </dgm:pt>
    <dgm:pt modelId="{36F01CF4-E7C1-4BFF-ABC7-FAAEF0710571}" type="sibTrans" cxnId="{4AAF3861-BB3D-4CE5-ADFC-CD888E8EA905}">
      <dgm:prSet/>
      <dgm:spPr/>
      <dgm:t>
        <a:bodyPr/>
        <a:lstStyle/>
        <a:p>
          <a:endParaRPr lang="en-US" sz="1300"/>
        </a:p>
      </dgm:t>
    </dgm:pt>
    <dgm:pt modelId="{BD9E4802-9C59-4320-95B5-6A05D69DB061}">
      <dgm:prSet phldrT="[Text]" custT="1"/>
      <dgm:spPr>
        <a:solidFill>
          <a:schemeClr val="accent2">
            <a:lumMod val="75000"/>
          </a:schemeClr>
        </a:solidFill>
        <a:ln>
          <a:noFill/>
        </a:ln>
        <a:effectLst>
          <a:outerShdw blurRad="50800" dist="38100" dir="2700000" algn="tl" rotWithShape="0">
            <a:prstClr val="black">
              <a:alpha val="40000"/>
            </a:prstClr>
          </a:outerShdw>
        </a:effectLst>
      </dgm:spPr>
      <dgm:t>
        <a:bodyPr/>
        <a:lstStyle/>
        <a:p>
          <a:r>
            <a:rPr lang="en-US" sz="1300" dirty="0">
              <a:effectLst>
                <a:outerShdw blurRad="50800" dist="38100" dir="2700000" algn="tl" rotWithShape="0">
                  <a:prstClr val="black">
                    <a:alpha val="40000"/>
                  </a:prstClr>
                </a:outerShdw>
              </a:effectLst>
            </a:rPr>
            <a:t>Obtain commitment</a:t>
          </a:r>
        </a:p>
      </dgm:t>
    </dgm:pt>
    <dgm:pt modelId="{C8F2A7CD-D517-4052-929B-2ECE7B45921B}" type="parTrans" cxnId="{3BC6AC25-87C3-4EA3-9C97-2A7AD6D00B2A}">
      <dgm:prSet/>
      <dgm:spPr/>
      <dgm:t>
        <a:bodyPr/>
        <a:lstStyle/>
        <a:p>
          <a:endParaRPr lang="en-US" sz="1300"/>
        </a:p>
      </dgm:t>
    </dgm:pt>
    <dgm:pt modelId="{CCF8D1D5-830D-4F00-9BC1-1748976DB349}" type="sibTrans" cxnId="{3BC6AC25-87C3-4EA3-9C97-2A7AD6D00B2A}">
      <dgm:prSet/>
      <dgm:spPr/>
      <dgm:t>
        <a:bodyPr/>
        <a:lstStyle/>
        <a:p>
          <a:endParaRPr lang="en-US" sz="1300"/>
        </a:p>
      </dgm:t>
    </dgm:pt>
    <dgm:pt modelId="{DAA68FE3-8882-423A-987A-2FE74E5068B6}">
      <dgm:prSet phldrT="[Text]" custT="1"/>
      <dgm:spPr>
        <a:noFill/>
        <a:ln>
          <a:solidFill>
            <a:srgbClr val="5B9BD5"/>
          </a:solidFill>
        </a:ln>
        <a:effectLst/>
      </dgm:spPr>
      <dgm:t>
        <a:bodyPr/>
        <a:lstStyle/>
        <a:p>
          <a:r>
            <a:rPr lang="en-US" sz="1300" b="1" i="0" dirty="0">
              <a:solidFill>
                <a:schemeClr val="tx1"/>
              </a:solidFill>
              <a:effectLst/>
            </a:rPr>
            <a:t>Investment in your business</a:t>
          </a:r>
        </a:p>
      </dgm:t>
    </dgm:pt>
    <dgm:pt modelId="{AA36E5A6-53F4-4B82-BF92-D776C115F5EB}" type="parTrans" cxnId="{05E27B5A-8499-4525-9F01-0AB38BC93C02}">
      <dgm:prSet/>
      <dgm:spPr/>
      <dgm:t>
        <a:bodyPr/>
        <a:lstStyle/>
        <a:p>
          <a:endParaRPr lang="en-US" sz="1300"/>
        </a:p>
      </dgm:t>
    </dgm:pt>
    <dgm:pt modelId="{C762EAF8-6029-438C-8F87-09CA5643B11D}" type="sibTrans" cxnId="{05E27B5A-8499-4525-9F01-0AB38BC93C02}">
      <dgm:prSet/>
      <dgm:spPr/>
      <dgm:t>
        <a:bodyPr/>
        <a:lstStyle/>
        <a:p>
          <a:endParaRPr lang="en-US" sz="1300"/>
        </a:p>
      </dgm:t>
    </dgm:pt>
    <dgm:pt modelId="{CBD2654B-FBD4-4424-83D4-CCD5A1B7CC1E}">
      <dgm:prSet phldrT="[Text]" custT="1"/>
      <dgm:spPr>
        <a:solidFill>
          <a:schemeClr val="accent2">
            <a:lumMod val="75000"/>
          </a:schemeClr>
        </a:solidFill>
        <a:ln>
          <a:noFill/>
        </a:ln>
        <a:effectLst>
          <a:outerShdw blurRad="50800" dist="38100" dir="2700000" algn="tl" rotWithShape="0">
            <a:prstClr val="black">
              <a:alpha val="40000"/>
            </a:prstClr>
          </a:outerShdw>
        </a:effectLst>
      </dgm:spPr>
      <dgm:t>
        <a:bodyPr/>
        <a:lstStyle/>
        <a:p>
          <a:r>
            <a:rPr lang="en-US" sz="1300" dirty="0">
              <a:effectLst>
                <a:outerShdw blurRad="50800" dist="38100" dir="2700000" algn="tl" rotWithShape="0">
                  <a:prstClr val="black">
                    <a:alpha val="40000"/>
                  </a:prstClr>
                </a:outerShdw>
              </a:effectLst>
            </a:rPr>
            <a:t>Implement</a:t>
          </a:r>
        </a:p>
      </dgm:t>
    </dgm:pt>
    <dgm:pt modelId="{B0DF6889-1705-4C08-923C-9806D73DA1C7}" type="parTrans" cxnId="{D094D6AF-21D0-4AF7-B524-6ED694176313}">
      <dgm:prSet/>
      <dgm:spPr/>
      <dgm:t>
        <a:bodyPr/>
        <a:lstStyle/>
        <a:p>
          <a:endParaRPr lang="en-US" sz="1300"/>
        </a:p>
      </dgm:t>
    </dgm:pt>
    <dgm:pt modelId="{ABE53330-95B2-4929-B6C1-CA89063CB166}" type="sibTrans" cxnId="{D094D6AF-21D0-4AF7-B524-6ED694176313}">
      <dgm:prSet/>
      <dgm:spPr/>
      <dgm:t>
        <a:bodyPr/>
        <a:lstStyle/>
        <a:p>
          <a:endParaRPr lang="en-US" sz="1300"/>
        </a:p>
      </dgm:t>
    </dgm:pt>
    <dgm:pt modelId="{15749D41-212A-40B4-8C91-DDF6B18646C5}">
      <dgm:prSet phldrT="[Text]" custT="1"/>
      <dgm:spPr>
        <a:noFill/>
        <a:ln>
          <a:solidFill>
            <a:srgbClr val="5B9BD5"/>
          </a:solidFill>
        </a:ln>
        <a:effectLst/>
      </dgm:spPr>
      <dgm:t>
        <a:bodyPr/>
        <a:lstStyle/>
        <a:p>
          <a:r>
            <a:rPr lang="en-GB" sz="1300" b="1" dirty="0">
              <a:solidFill>
                <a:srgbClr val="000000"/>
              </a:solidFill>
              <a:effectLst/>
            </a:rPr>
            <a:t>Joint communication.  </a:t>
          </a:r>
          <a:r>
            <a:rPr lang="en-GB" sz="1300" b="0" dirty="0">
              <a:solidFill>
                <a:srgbClr val="000000"/>
              </a:solidFill>
              <a:effectLst/>
            </a:rPr>
            <a:t>Strategy</a:t>
          </a:r>
          <a:r>
            <a:rPr lang="en-GB" sz="1300" dirty="0">
              <a:solidFill>
                <a:srgbClr val="000000"/>
              </a:solidFill>
              <a:effectLst/>
            </a:rPr>
            <a:t> plan according to PHB preferred tools:</a:t>
          </a:r>
          <a:br>
            <a:rPr lang="en-GB" sz="1300" dirty="0">
              <a:solidFill>
                <a:srgbClr val="000000"/>
              </a:solidFill>
              <a:effectLst/>
            </a:rPr>
          </a:br>
          <a:r>
            <a:rPr lang="en-GB" sz="1300" dirty="0">
              <a:solidFill>
                <a:srgbClr val="000000"/>
              </a:solidFill>
              <a:effectLst/>
            </a:rPr>
            <a:t>- web, print, medias</a:t>
          </a:r>
          <a:br>
            <a:rPr lang="en-GB" sz="1300" dirty="0">
              <a:solidFill>
                <a:srgbClr val="000000"/>
              </a:solidFill>
              <a:effectLst/>
            </a:rPr>
          </a:br>
          <a:r>
            <a:rPr lang="en-GB" sz="1300" dirty="0">
              <a:solidFill>
                <a:srgbClr val="000000"/>
              </a:solidFill>
              <a:effectLst/>
            </a:rPr>
            <a:t>- On site communication (demo houses)</a:t>
          </a:r>
          <a:br>
            <a:rPr lang="en-GB" sz="1300" dirty="0">
              <a:solidFill>
                <a:srgbClr val="000000"/>
              </a:solidFill>
              <a:effectLst/>
            </a:rPr>
          </a:br>
          <a:r>
            <a:rPr lang="en-GB" sz="1300" dirty="0">
              <a:solidFill>
                <a:srgbClr val="000000"/>
              </a:solidFill>
              <a:effectLst/>
            </a:rPr>
            <a:t>- local/regional fairs </a:t>
          </a:r>
          <a:br>
            <a:rPr lang="en-GB" sz="1300" dirty="0">
              <a:solidFill>
                <a:srgbClr val="000000"/>
              </a:solidFill>
              <a:effectLst/>
            </a:rPr>
          </a:br>
          <a:r>
            <a:rPr lang="en-GB" sz="1300" dirty="0">
              <a:solidFill>
                <a:srgbClr val="000000"/>
              </a:solidFill>
              <a:effectLst/>
            </a:rPr>
            <a:t>- etc.</a:t>
          </a:r>
          <a:endParaRPr lang="en-US" sz="1300" dirty="0">
            <a:effectLst/>
          </a:endParaRPr>
        </a:p>
      </dgm:t>
    </dgm:pt>
    <dgm:pt modelId="{CFBC7EDA-362C-4D8C-89F3-89BD83CBE0BA}" type="parTrans" cxnId="{7E73AE79-46C0-46DB-862A-36B2CFB6B87F}">
      <dgm:prSet/>
      <dgm:spPr/>
      <dgm:t>
        <a:bodyPr/>
        <a:lstStyle/>
        <a:p>
          <a:endParaRPr lang="en-US" sz="1300"/>
        </a:p>
      </dgm:t>
    </dgm:pt>
    <dgm:pt modelId="{7E3DB52A-5CEC-49F4-A98B-CEDEE63D5546}" type="sibTrans" cxnId="{7E73AE79-46C0-46DB-862A-36B2CFB6B87F}">
      <dgm:prSet/>
      <dgm:spPr/>
      <dgm:t>
        <a:bodyPr/>
        <a:lstStyle/>
        <a:p>
          <a:endParaRPr lang="en-US" sz="1300"/>
        </a:p>
      </dgm:t>
    </dgm:pt>
    <dgm:pt modelId="{C5808780-29D9-465C-A96C-FF1D8806924D}">
      <dgm:prSet phldrT="[Text]" custT="1"/>
      <dgm:spPr>
        <a:solidFill>
          <a:srgbClr val="5B9BD5"/>
        </a:solidFill>
        <a:ln>
          <a:noFill/>
        </a:ln>
        <a:effectLst>
          <a:outerShdw blurRad="50800" dist="38100" dir="2700000" algn="tl" rotWithShape="0">
            <a:prstClr val="black">
              <a:alpha val="40000"/>
            </a:prstClr>
          </a:outerShdw>
        </a:effectLst>
      </dgm:spPr>
      <dgm:t>
        <a:bodyPr/>
        <a:lstStyle/>
        <a:p>
          <a:r>
            <a:rPr lang="en-US" sz="1300" dirty="0">
              <a:effectLst>
                <a:outerShdw blurRad="50800" dist="38100" dir="2700000" algn="tl" rotWithShape="0">
                  <a:prstClr val="black">
                    <a:alpha val="40000"/>
                  </a:prstClr>
                </a:outerShdw>
              </a:effectLst>
            </a:rPr>
            <a:t>Communicate towards end-users</a:t>
          </a:r>
        </a:p>
      </dgm:t>
    </dgm:pt>
    <dgm:pt modelId="{0074F85D-13D6-41E3-B2D0-F4A2C52A23A3}" type="parTrans" cxnId="{53A29882-E7D5-4716-8CAA-DE83D26EACB8}">
      <dgm:prSet/>
      <dgm:spPr/>
      <dgm:t>
        <a:bodyPr/>
        <a:lstStyle/>
        <a:p>
          <a:endParaRPr lang="en-US" sz="1300"/>
        </a:p>
      </dgm:t>
    </dgm:pt>
    <dgm:pt modelId="{F5797E3E-8AC9-4142-8CD1-4A059C01612A}" type="sibTrans" cxnId="{53A29882-E7D5-4716-8CAA-DE83D26EACB8}">
      <dgm:prSet/>
      <dgm:spPr/>
      <dgm:t>
        <a:bodyPr/>
        <a:lstStyle/>
        <a:p>
          <a:endParaRPr lang="en-US" sz="1300"/>
        </a:p>
      </dgm:t>
    </dgm:pt>
    <dgm:pt modelId="{B4826B38-5629-41CA-A588-BAF965DF0895}">
      <dgm:prSet custT="1"/>
      <dgm:spPr>
        <a:noFill/>
        <a:ln>
          <a:solidFill>
            <a:srgbClr val="5B9BD5"/>
          </a:solidFill>
        </a:ln>
        <a:effectLst/>
      </dgm:spPr>
      <dgm:t>
        <a:bodyPr/>
        <a:lstStyle/>
        <a:p>
          <a:r>
            <a:rPr lang="en-US" sz="1300" b="1" i="0" dirty="0">
              <a:solidFill>
                <a:schemeClr val="tx1"/>
              </a:solidFill>
              <a:effectLst/>
            </a:rPr>
            <a:t>Differentiation in the market</a:t>
          </a:r>
        </a:p>
      </dgm:t>
    </dgm:pt>
    <dgm:pt modelId="{862BAFA1-2490-4BEA-8E5A-006E1BE1F9B9}" type="parTrans" cxnId="{A094CD79-06EE-49B7-8752-10491C2FC3B0}">
      <dgm:prSet/>
      <dgm:spPr/>
      <dgm:t>
        <a:bodyPr/>
        <a:lstStyle/>
        <a:p>
          <a:endParaRPr lang="en-US" sz="1300"/>
        </a:p>
      </dgm:t>
    </dgm:pt>
    <dgm:pt modelId="{509C54EE-3423-4A96-BF08-1E98449E043B}" type="sibTrans" cxnId="{A094CD79-06EE-49B7-8752-10491C2FC3B0}">
      <dgm:prSet/>
      <dgm:spPr/>
      <dgm:t>
        <a:bodyPr/>
        <a:lstStyle/>
        <a:p>
          <a:endParaRPr lang="en-US" sz="1300"/>
        </a:p>
      </dgm:t>
    </dgm:pt>
    <dgm:pt modelId="{7D9BE4F3-2396-4895-893E-53BC20807CA6}">
      <dgm:prSet custT="1"/>
      <dgm:spPr>
        <a:noFill/>
        <a:ln>
          <a:solidFill>
            <a:srgbClr val="5B9BD5"/>
          </a:solidFill>
        </a:ln>
        <a:effectLst/>
      </dgm:spPr>
      <dgm:t>
        <a:bodyPr/>
        <a:lstStyle/>
        <a:p>
          <a:r>
            <a:rPr lang="en-US" sz="1300" b="1" i="0" dirty="0">
              <a:solidFill>
                <a:schemeClr val="tx1"/>
              </a:solidFill>
              <a:effectLst/>
            </a:rPr>
            <a:t>Create a win-win situation</a:t>
          </a:r>
        </a:p>
      </dgm:t>
    </dgm:pt>
    <dgm:pt modelId="{C7A4146E-00AB-46B3-916D-67A40E79E4CF}" type="parTrans" cxnId="{4F8A2B75-9382-4006-8DD5-D2B917D361F6}">
      <dgm:prSet/>
      <dgm:spPr/>
      <dgm:t>
        <a:bodyPr/>
        <a:lstStyle/>
        <a:p>
          <a:endParaRPr lang="en-US" sz="1300"/>
        </a:p>
      </dgm:t>
    </dgm:pt>
    <dgm:pt modelId="{F6CEE989-7DC7-4DE8-8378-0BBB07BF497C}" type="sibTrans" cxnId="{4F8A2B75-9382-4006-8DD5-D2B917D361F6}">
      <dgm:prSet/>
      <dgm:spPr/>
      <dgm:t>
        <a:bodyPr/>
        <a:lstStyle/>
        <a:p>
          <a:endParaRPr lang="en-US" sz="1300"/>
        </a:p>
      </dgm:t>
    </dgm:pt>
    <dgm:pt modelId="{C62996B7-5BB6-48CF-81A1-11A6816DC4C3}">
      <dgm:prSet custT="1"/>
      <dgm:spPr>
        <a:noFill/>
        <a:ln>
          <a:solidFill>
            <a:srgbClr val="5B9BD5"/>
          </a:solidFill>
        </a:ln>
        <a:effectLst/>
      </dgm:spPr>
      <dgm:t>
        <a:bodyPr/>
        <a:lstStyle/>
        <a:p>
          <a:r>
            <a:rPr lang="en-GB" sz="1300" b="1" dirty="0">
              <a:solidFill>
                <a:srgbClr val="000000"/>
              </a:solidFill>
              <a:effectLst/>
            </a:rPr>
            <a:t>Win/win agreement</a:t>
          </a:r>
          <a:endParaRPr lang="en-US" sz="1300" dirty="0">
            <a:effectLst/>
          </a:endParaRPr>
        </a:p>
      </dgm:t>
    </dgm:pt>
    <dgm:pt modelId="{0B9AE7C2-2BBE-430A-8C90-C299DACD259F}" type="parTrans" cxnId="{406E0302-8D9F-4131-B0D4-6980A23DC880}">
      <dgm:prSet/>
      <dgm:spPr/>
      <dgm:t>
        <a:bodyPr/>
        <a:lstStyle/>
        <a:p>
          <a:endParaRPr lang="en-US" sz="1300"/>
        </a:p>
      </dgm:t>
    </dgm:pt>
    <dgm:pt modelId="{2E468B29-EFE0-4D4D-AAC8-AF595E96D66A}" type="sibTrans" cxnId="{406E0302-8D9F-4131-B0D4-6980A23DC880}">
      <dgm:prSet/>
      <dgm:spPr/>
      <dgm:t>
        <a:bodyPr/>
        <a:lstStyle/>
        <a:p>
          <a:endParaRPr lang="en-US" sz="1300"/>
        </a:p>
      </dgm:t>
    </dgm:pt>
    <dgm:pt modelId="{FD87448C-9118-4591-883F-D4A60B8B6B5D}">
      <dgm:prSet custT="1"/>
      <dgm:spPr>
        <a:noFill/>
        <a:ln>
          <a:solidFill>
            <a:srgbClr val="5B9BD5"/>
          </a:solidFill>
        </a:ln>
        <a:effectLst/>
      </dgm:spPr>
      <dgm:t>
        <a:bodyPr/>
        <a:lstStyle/>
        <a:p>
          <a:r>
            <a:rPr lang="en-GB" sz="1300" dirty="0">
              <a:solidFill>
                <a:srgbClr val="000000"/>
              </a:solidFill>
              <a:effectLst/>
            </a:rPr>
            <a:t>Join PHB demo houses-new/existing, including product placement  </a:t>
          </a:r>
          <a:endParaRPr lang="en-US" sz="1300" dirty="0">
            <a:effectLst/>
          </a:endParaRPr>
        </a:p>
      </dgm:t>
    </dgm:pt>
    <dgm:pt modelId="{16BCA894-D66E-43EB-8F98-D176B4F11686}" type="sibTrans" cxnId="{98EC3970-D155-41C2-8C5D-6276D292213F}">
      <dgm:prSet/>
      <dgm:spPr/>
      <dgm:t>
        <a:bodyPr/>
        <a:lstStyle/>
        <a:p>
          <a:endParaRPr lang="en-US" sz="1300"/>
        </a:p>
      </dgm:t>
    </dgm:pt>
    <dgm:pt modelId="{87DC8B7A-2990-4204-94E9-4B48BB80E3C3}" type="parTrans" cxnId="{98EC3970-D155-41C2-8C5D-6276D292213F}">
      <dgm:prSet/>
      <dgm:spPr/>
      <dgm:t>
        <a:bodyPr/>
        <a:lstStyle/>
        <a:p>
          <a:endParaRPr lang="en-US" sz="1300"/>
        </a:p>
      </dgm:t>
    </dgm:pt>
    <dgm:pt modelId="{1496F8D7-BDDE-49BB-80A1-9BB3D4033096}">
      <dgm:prSet custT="1"/>
      <dgm:spPr>
        <a:noFill/>
        <a:ln>
          <a:solidFill>
            <a:srgbClr val="5B9BD5"/>
          </a:solidFill>
        </a:ln>
        <a:effectLst/>
      </dgm:spPr>
      <dgm:t>
        <a:bodyPr/>
        <a:lstStyle/>
        <a:p>
          <a:r>
            <a:rPr lang="en-US" sz="1300" dirty="0">
              <a:effectLst/>
            </a:rPr>
            <a:t>Re-design of selected models, 3D renders including before and after VELUX, VR</a:t>
          </a:r>
        </a:p>
      </dgm:t>
    </dgm:pt>
    <dgm:pt modelId="{6E9B2D72-7115-4E45-A9FB-376BAE519E2E}" type="sibTrans" cxnId="{F32A0EC3-FA9D-48B6-A7B6-D69124483F03}">
      <dgm:prSet/>
      <dgm:spPr/>
      <dgm:t>
        <a:bodyPr/>
        <a:lstStyle/>
        <a:p>
          <a:endParaRPr lang="en-US" sz="1300"/>
        </a:p>
      </dgm:t>
    </dgm:pt>
    <dgm:pt modelId="{714D4223-4B05-43EB-AF45-84C17EA52CE0}" type="parTrans" cxnId="{F32A0EC3-FA9D-48B6-A7B6-D69124483F03}">
      <dgm:prSet/>
      <dgm:spPr/>
      <dgm:t>
        <a:bodyPr/>
        <a:lstStyle/>
        <a:p>
          <a:endParaRPr lang="en-US" sz="1300"/>
        </a:p>
      </dgm:t>
    </dgm:pt>
    <dgm:pt modelId="{98B0ABA8-1191-482A-A719-16A8F782D1F3}">
      <dgm:prSet custT="1"/>
      <dgm:spPr>
        <a:noFill/>
        <a:ln>
          <a:solidFill>
            <a:srgbClr val="5B9BD5"/>
          </a:solidFill>
        </a:ln>
        <a:effectLst/>
      </dgm:spPr>
      <dgm:t>
        <a:bodyPr/>
        <a:lstStyle/>
        <a:p>
          <a:r>
            <a:rPr lang="en-GB" sz="1300" dirty="0">
              <a:solidFill>
                <a:srgbClr val="000000"/>
              </a:solidFill>
              <a:effectLst/>
            </a:rPr>
            <a:t>customized daylight &amp; indoor comfort analysis: best selling type house model/new house lines</a:t>
          </a:r>
          <a:endParaRPr lang="en-US" sz="1300" dirty="0">
            <a:effectLst/>
          </a:endParaRPr>
        </a:p>
      </dgm:t>
    </dgm:pt>
    <dgm:pt modelId="{1537C9AC-3AF9-4AD9-8730-8F1B48DA38B8}" type="parTrans" cxnId="{CAF7BD58-9E91-401B-AE91-844D8191042C}">
      <dgm:prSet/>
      <dgm:spPr/>
      <dgm:t>
        <a:bodyPr/>
        <a:lstStyle/>
        <a:p>
          <a:endParaRPr lang="en-US" sz="1300"/>
        </a:p>
      </dgm:t>
    </dgm:pt>
    <dgm:pt modelId="{B832AFDE-177A-4D4D-B8F0-F86086D86D02}" type="sibTrans" cxnId="{CAF7BD58-9E91-401B-AE91-844D8191042C}">
      <dgm:prSet/>
      <dgm:spPr/>
      <dgm:t>
        <a:bodyPr/>
        <a:lstStyle/>
        <a:p>
          <a:endParaRPr lang="en-US" sz="1300"/>
        </a:p>
      </dgm:t>
    </dgm:pt>
    <dgm:pt modelId="{D09E04E6-0436-4D68-8B4A-B4B4EFCCA20E}">
      <dgm:prSet phldrT="[Text]" custT="1"/>
      <dgm:spPr>
        <a:noFill/>
        <a:ln>
          <a:solidFill>
            <a:srgbClr val="5B9BD5"/>
          </a:solidFill>
        </a:ln>
        <a:effectLst/>
      </dgm:spPr>
      <dgm:t>
        <a:bodyPr/>
        <a:lstStyle/>
        <a:p>
          <a:r>
            <a:rPr lang="en-US" sz="1300" b="1" dirty="0">
              <a:effectLst/>
            </a:rPr>
            <a:t>Important owners: </a:t>
          </a:r>
          <a:r>
            <a:rPr lang="en-US" sz="1300" dirty="0">
              <a:effectLst/>
            </a:rPr>
            <a:t>Housing associations/ municipalities with large portfolio - apartments/ row houses/ schools…..</a:t>
          </a:r>
        </a:p>
      </dgm:t>
    </dgm:pt>
    <dgm:pt modelId="{93B082DD-18EB-45C0-BD05-D477AC339F10}" type="parTrans" cxnId="{6FC9BAA8-2D90-49B9-AB0A-0F79A1A89B52}">
      <dgm:prSet/>
      <dgm:spPr/>
      <dgm:t>
        <a:bodyPr/>
        <a:lstStyle/>
        <a:p>
          <a:endParaRPr lang="en-US" sz="1300"/>
        </a:p>
      </dgm:t>
    </dgm:pt>
    <dgm:pt modelId="{7C68840C-C430-4A22-915E-92ACDCE258D1}" type="sibTrans" cxnId="{6FC9BAA8-2D90-49B9-AB0A-0F79A1A89B52}">
      <dgm:prSet/>
      <dgm:spPr/>
      <dgm:t>
        <a:bodyPr/>
        <a:lstStyle/>
        <a:p>
          <a:endParaRPr lang="en-US" sz="1300"/>
        </a:p>
      </dgm:t>
    </dgm:pt>
    <dgm:pt modelId="{AFD63C94-EBC9-454C-8CE3-A45A3DAC2388}" type="pres">
      <dgm:prSet presAssocID="{600813C5-DC66-4893-A0B3-6AABF77F748E}" presName="linearFlow" presStyleCnt="0">
        <dgm:presLayoutVars>
          <dgm:dir/>
          <dgm:animLvl val="lvl"/>
          <dgm:resizeHandles val="exact"/>
        </dgm:presLayoutVars>
      </dgm:prSet>
      <dgm:spPr/>
    </dgm:pt>
    <dgm:pt modelId="{73C27E96-B0DC-4010-A24E-F5C30FB1394A}" type="pres">
      <dgm:prSet presAssocID="{4026D28B-E3CE-4301-B77D-EFBD4C51FB49}" presName="composite" presStyleCnt="0"/>
      <dgm:spPr/>
    </dgm:pt>
    <dgm:pt modelId="{832B1546-4BB3-465E-B569-5C9C79DF6970}" type="pres">
      <dgm:prSet presAssocID="{4026D28B-E3CE-4301-B77D-EFBD4C51FB49}" presName="parentText" presStyleLbl="alignNode1" presStyleIdx="0" presStyleCnt="4">
        <dgm:presLayoutVars>
          <dgm:chMax val="1"/>
          <dgm:bulletEnabled val="1"/>
        </dgm:presLayoutVars>
      </dgm:prSet>
      <dgm:spPr/>
    </dgm:pt>
    <dgm:pt modelId="{070A6BE0-D551-4A84-B994-A9A9CB2A515F}" type="pres">
      <dgm:prSet presAssocID="{4026D28B-E3CE-4301-B77D-EFBD4C51FB49}" presName="descendantText" presStyleLbl="alignAcc1" presStyleIdx="0" presStyleCnt="4">
        <dgm:presLayoutVars>
          <dgm:bulletEnabled val="1"/>
        </dgm:presLayoutVars>
      </dgm:prSet>
      <dgm:spPr/>
    </dgm:pt>
    <dgm:pt modelId="{4D8BB130-B7FB-48D0-84DE-30701AC3764F}" type="pres">
      <dgm:prSet presAssocID="{B33FD134-A2E0-4317-841D-B649EC6516DD}" presName="sp" presStyleCnt="0"/>
      <dgm:spPr/>
    </dgm:pt>
    <dgm:pt modelId="{24EB40DD-B13F-463E-BCB3-8C7B9B54B0AB}" type="pres">
      <dgm:prSet presAssocID="{BD9E4802-9C59-4320-95B5-6A05D69DB061}" presName="composite" presStyleCnt="0"/>
      <dgm:spPr/>
    </dgm:pt>
    <dgm:pt modelId="{694B5E81-E70F-4125-A743-DD9547DDFBAE}" type="pres">
      <dgm:prSet presAssocID="{BD9E4802-9C59-4320-95B5-6A05D69DB061}" presName="parentText" presStyleLbl="alignNode1" presStyleIdx="1" presStyleCnt="4" custLinFactNeighborY="0">
        <dgm:presLayoutVars>
          <dgm:chMax val="1"/>
          <dgm:bulletEnabled val="1"/>
        </dgm:presLayoutVars>
      </dgm:prSet>
      <dgm:spPr/>
    </dgm:pt>
    <dgm:pt modelId="{C727793F-7CC0-4A1E-92C8-E9746ED1AD1C}" type="pres">
      <dgm:prSet presAssocID="{BD9E4802-9C59-4320-95B5-6A05D69DB061}" presName="descendantText" presStyleLbl="alignAcc1" presStyleIdx="1" presStyleCnt="4">
        <dgm:presLayoutVars>
          <dgm:bulletEnabled val="1"/>
        </dgm:presLayoutVars>
      </dgm:prSet>
      <dgm:spPr/>
    </dgm:pt>
    <dgm:pt modelId="{41118D77-1A60-4D9A-B51C-1D27AC6396D1}" type="pres">
      <dgm:prSet presAssocID="{CCF8D1D5-830D-4F00-9BC1-1748976DB349}" presName="sp" presStyleCnt="0"/>
      <dgm:spPr/>
    </dgm:pt>
    <dgm:pt modelId="{B1F32CFB-7EEF-44B4-8451-1BD01976C809}" type="pres">
      <dgm:prSet presAssocID="{CBD2654B-FBD4-4424-83D4-CCD5A1B7CC1E}" presName="composite" presStyleCnt="0"/>
      <dgm:spPr/>
    </dgm:pt>
    <dgm:pt modelId="{19D6CBF7-163D-4CAC-8F84-8FB418191EC3}" type="pres">
      <dgm:prSet presAssocID="{CBD2654B-FBD4-4424-83D4-CCD5A1B7CC1E}" presName="parentText" presStyleLbl="alignNode1" presStyleIdx="2" presStyleCnt="4">
        <dgm:presLayoutVars>
          <dgm:chMax val="1"/>
          <dgm:bulletEnabled val="1"/>
        </dgm:presLayoutVars>
      </dgm:prSet>
      <dgm:spPr/>
    </dgm:pt>
    <dgm:pt modelId="{DB973B12-8152-475D-9181-4F7EA82D2CF9}" type="pres">
      <dgm:prSet presAssocID="{CBD2654B-FBD4-4424-83D4-CCD5A1B7CC1E}" presName="descendantText" presStyleLbl="alignAcc1" presStyleIdx="2" presStyleCnt="4" custLinFactNeighborX="-212" custLinFactNeighborY="-234">
        <dgm:presLayoutVars>
          <dgm:bulletEnabled val="1"/>
        </dgm:presLayoutVars>
      </dgm:prSet>
      <dgm:spPr/>
    </dgm:pt>
    <dgm:pt modelId="{0F5E0A09-7736-4230-A047-CF7266F87D80}" type="pres">
      <dgm:prSet presAssocID="{ABE53330-95B2-4929-B6C1-CA89063CB166}" presName="sp" presStyleCnt="0"/>
      <dgm:spPr/>
    </dgm:pt>
    <dgm:pt modelId="{AAAF5236-26BB-448A-A6AB-23703C54BACE}" type="pres">
      <dgm:prSet presAssocID="{C5808780-29D9-465C-A96C-FF1D8806924D}" presName="composite" presStyleCnt="0"/>
      <dgm:spPr/>
    </dgm:pt>
    <dgm:pt modelId="{ADE3E8EA-1E8A-4B0E-90AE-3B3F9FDDAB66}" type="pres">
      <dgm:prSet presAssocID="{C5808780-29D9-465C-A96C-FF1D8806924D}" presName="parentText" presStyleLbl="alignNode1" presStyleIdx="3" presStyleCnt="4">
        <dgm:presLayoutVars>
          <dgm:chMax val="1"/>
          <dgm:bulletEnabled val="1"/>
        </dgm:presLayoutVars>
      </dgm:prSet>
      <dgm:spPr/>
    </dgm:pt>
    <dgm:pt modelId="{772BF473-8D12-4F2D-AEB8-FC44F9AF026F}" type="pres">
      <dgm:prSet presAssocID="{C5808780-29D9-465C-A96C-FF1D8806924D}" presName="descendantText" presStyleLbl="alignAcc1" presStyleIdx="3" presStyleCnt="4">
        <dgm:presLayoutVars>
          <dgm:bulletEnabled val="1"/>
        </dgm:presLayoutVars>
      </dgm:prSet>
      <dgm:spPr/>
    </dgm:pt>
  </dgm:ptLst>
  <dgm:cxnLst>
    <dgm:cxn modelId="{406E0302-8D9F-4131-B0D4-6980A23DC880}" srcId="{CBD2654B-FBD4-4424-83D4-CCD5A1B7CC1E}" destId="{C62996B7-5BB6-48CF-81A1-11A6816DC4C3}" srcOrd="0" destOrd="0" parTransId="{0B9AE7C2-2BBE-430A-8C90-C299DACD259F}" sibTransId="{2E468B29-EFE0-4D4D-AAC8-AF595E96D66A}"/>
    <dgm:cxn modelId="{5F527612-0936-45BE-B1CE-081EE7CB0703}" srcId="{4026D28B-E3CE-4301-B77D-EFBD4C51FB49}" destId="{EF1F5608-58E8-4532-93E3-2FD6509716C1}" srcOrd="0" destOrd="0" parTransId="{43812243-B4EC-4C97-B9FD-A16541547B4C}" sibTransId="{C5678096-B8B2-4ED0-93B8-73365E796D08}"/>
    <dgm:cxn modelId="{3BC6AC25-87C3-4EA3-9C97-2A7AD6D00B2A}" srcId="{600813C5-DC66-4893-A0B3-6AABF77F748E}" destId="{BD9E4802-9C59-4320-95B5-6A05D69DB061}" srcOrd="1" destOrd="0" parTransId="{C8F2A7CD-D517-4052-929B-2ECE7B45921B}" sibTransId="{CCF8D1D5-830D-4F00-9BC1-1748976DB349}"/>
    <dgm:cxn modelId="{32E5A431-016F-4C4D-9469-475D2701AC1F}" type="presOf" srcId="{C5808780-29D9-465C-A96C-FF1D8806924D}" destId="{ADE3E8EA-1E8A-4B0E-90AE-3B3F9FDDAB66}" srcOrd="0" destOrd="0" presId="urn:microsoft.com/office/officeart/2005/8/layout/chevron2"/>
    <dgm:cxn modelId="{0C406340-B5D3-4912-BF89-16ACD758F729}" type="presOf" srcId="{EF1F5608-58E8-4532-93E3-2FD6509716C1}" destId="{070A6BE0-D551-4A84-B994-A9A9CB2A515F}" srcOrd="0" destOrd="0" presId="urn:microsoft.com/office/officeart/2005/8/layout/chevron2"/>
    <dgm:cxn modelId="{4AAF3861-BB3D-4CE5-ADFC-CD888E8EA905}" srcId="{4026D28B-E3CE-4301-B77D-EFBD4C51FB49}" destId="{D1140208-AA18-491C-ABAF-3DB461981E31}" srcOrd="2" destOrd="0" parTransId="{C391BDA9-6186-4ECB-90FE-3A93CF1C9851}" sibTransId="{36F01CF4-E7C1-4BFF-ABC7-FAAEF0710571}"/>
    <dgm:cxn modelId="{98EC3970-D155-41C2-8C5D-6276D292213F}" srcId="{CBD2654B-FBD4-4424-83D4-CCD5A1B7CC1E}" destId="{FD87448C-9118-4591-883F-D4A60B8B6B5D}" srcOrd="3" destOrd="0" parTransId="{87DC8B7A-2990-4204-94E9-4B48BB80E3C3}" sibTransId="{16BCA894-D66E-43EB-8F98-D176B4F11686}"/>
    <dgm:cxn modelId="{CE16B252-26F2-4541-A097-A2784DDC3029}" type="presOf" srcId="{4026D28B-E3CE-4301-B77D-EFBD4C51FB49}" destId="{832B1546-4BB3-465E-B569-5C9C79DF6970}" srcOrd="0" destOrd="0" presId="urn:microsoft.com/office/officeart/2005/8/layout/chevron2"/>
    <dgm:cxn modelId="{4F8A2B75-9382-4006-8DD5-D2B917D361F6}" srcId="{BD9E4802-9C59-4320-95B5-6A05D69DB061}" destId="{7D9BE4F3-2396-4895-893E-53BC20807CA6}" srcOrd="2" destOrd="0" parTransId="{C7A4146E-00AB-46B3-916D-67A40E79E4CF}" sibTransId="{F6CEE989-7DC7-4DE8-8378-0BBB07BF497C}"/>
    <dgm:cxn modelId="{CAF7BD58-9E91-401B-AE91-844D8191042C}" srcId="{CBD2654B-FBD4-4424-83D4-CCD5A1B7CC1E}" destId="{98B0ABA8-1191-482A-A719-16A8F782D1F3}" srcOrd="1" destOrd="0" parTransId="{1537C9AC-3AF9-4AD9-8730-8F1B48DA38B8}" sibTransId="{B832AFDE-177A-4D4D-B8F0-F86086D86D02}"/>
    <dgm:cxn modelId="{7E73AE79-46C0-46DB-862A-36B2CFB6B87F}" srcId="{C5808780-29D9-465C-A96C-FF1D8806924D}" destId="{15749D41-212A-40B4-8C91-DDF6B18646C5}" srcOrd="0" destOrd="0" parTransId="{CFBC7EDA-362C-4D8C-89F3-89BD83CBE0BA}" sibTransId="{7E3DB52A-5CEC-49F4-A98B-CEDEE63D5546}"/>
    <dgm:cxn modelId="{A094CD79-06EE-49B7-8752-10491C2FC3B0}" srcId="{BD9E4802-9C59-4320-95B5-6A05D69DB061}" destId="{B4826B38-5629-41CA-A588-BAF965DF0895}" srcOrd="1" destOrd="0" parTransId="{862BAFA1-2490-4BEA-8E5A-006E1BE1F9B9}" sibTransId="{509C54EE-3423-4A96-BF08-1E98449E043B}"/>
    <dgm:cxn modelId="{05E27B5A-8499-4525-9F01-0AB38BC93C02}" srcId="{BD9E4802-9C59-4320-95B5-6A05D69DB061}" destId="{DAA68FE3-8882-423A-987A-2FE74E5068B6}" srcOrd="0" destOrd="0" parTransId="{AA36E5A6-53F4-4B82-BF92-D776C115F5EB}" sibTransId="{C762EAF8-6029-438C-8F87-09CA5643B11D}"/>
    <dgm:cxn modelId="{53A29882-E7D5-4716-8CAA-DE83D26EACB8}" srcId="{600813C5-DC66-4893-A0B3-6AABF77F748E}" destId="{C5808780-29D9-465C-A96C-FF1D8806924D}" srcOrd="3" destOrd="0" parTransId="{0074F85D-13D6-41E3-B2D0-F4A2C52A23A3}" sibTransId="{F5797E3E-8AC9-4142-8CD1-4A059C01612A}"/>
    <dgm:cxn modelId="{22C73483-B403-4210-ADD9-D5172B3CAF5A}" type="presOf" srcId="{FD87448C-9118-4591-883F-D4A60B8B6B5D}" destId="{DB973B12-8152-475D-9181-4F7EA82D2CF9}" srcOrd="0" destOrd="3" presId="urn:microsoft.com/office/officeart/2005/8/layout/chevron2"/>
    <dgm:cxn modelId="{CECD6B83-B0A3-446D-AA50-C37742750A0A}" type="presOf" srcId="{600813C5-DC66-4893-A0B3-6AABF77F748E}" destId="{AFD63C94-EBC9-454C-8CE3-A45A3DAC2388}" srcOrd="0" destOrd="0" presId="urn:microsoft.com/office/officeart/2005/8/layout/chevron2"/>
    <dgm:cxn modelId="{9ACC7A86-1399-4D07-9EF8-FA5AFCCEEA6D}" type="presOf" srcId="{C62996B7-5BB6-48CF-81A1-11A6816DC4C3}" destId="{DB973B12-8152-475D-9181-4F7EA82D2CF9}" srcOrd="0" destOrd="0" presId="urn:microsoft.com/office/officeart/2005/8/layout/chevron2"/>
    <dgm:cxn modelId="{EBC3199F-418B-4144-9FA0-EBE98C5F2CEE}" type="presOf" srcId="{DAA68FE3-8882-423A-987A-2FE74E5068B6}" destId="{C727793F-7CC0-4A1E-92C8-E9746ED1AD1C}" srcOrd="0" destOrd="0" presId="urn:microsoft.com/office/officeart/2005/8/layout/chevron2"/>
    <dgm:cxn modelId="{6FC9BAA8-2D90-49B9-AB0A-0F79A1A89B52}" srcId="{4026D28B-E3CE-4301-B77D-EFBD4C51FB49}" destId="{D09E04E6-0436-4D68-8B4A-B4B4EFCCA20E}" srcOrd="1" destOrd="0" parTransId="{93B082DD-18EB-45C0-BD05-D477AC339F10}" sibTransId="{7C68840C-C430-4A22-915E-92ACDCE258D1}"/>
    <dgm:cxn modelId="{F248B3AB-230D-49C2-BE78-881162DFD789}" type="presOf" srcId="{98B0ABA8-1191-482A-A719-16A8F782D1F3}" destId="{DB973B12-8152-475D-9181-4F7EA82D2CF9}" srcOrd="0" destOrd="1" presId="urn:microsoft.com/office/officeart/2005/8/layout/chevron2"/>
    <dgm:cxn modelId="{D094D6AF-21D0-4AF7-B524-6ED694176313}" srcId="{600813C5-DC66-4893-A0B3-6AABF77F748E}" destId="{CBD2654B-FBD4-4424-83D4-CCD5A1B7CC1E}" srcOrd="2" destOrd="0" parTransId="{B0DF6889-1705-4C08-923C-9806D73DA1C7}" sibTransId="{ABE53330-95B2-4929-B6C1-CA89063CB166}"/>
    <dgm:cxn modelId="{F32A0EC3-FA9D-48B6-A7B6-D69124483F03}" srcId="{CBD2654B-FBD4-4424-83D4-CCD5A1B7CC1E}" destId="{1496F8D7-BDDE-49BB-80A1-9BB3D4033096}" srcOrd="2" destOrd="0" parTransId="{714D4223-4B05-43EB-AF45-84C17EA52CE0}" sibTransId="{6E9B2D72-7115-4E45-A9FB-376BAE519E2E}"/>
    <dgm:cxn modelId="{478C6AC3-EFA7-41E5-BECB-EC8CC932681F}" type="presOf" srcId="{15749D41-212A-40B4-8C91-DDF6B18646C5}" destId="{772BF473-8D12-4F2D-AEB8-FC44F9AF026F}" srcOrd="0" destOrd="0" presId="urn:microsoft.com/office/officeart/2005/8/layout/chevron2"/>
    <dgm:cxn modelId="{78D217CB-6A92-4D9B-BB7B-B3FCA368EFAA}" type="presOf" srcId="{CBD2654B-FBD4-4424-83D4-CCD5A1B7CC1E}" destId="{19D6CBF7-163D-4CAC-8F84-8FB418191EC3}" srcOrd="0" destOrd="0" presId="urn:microsoft.com/office/officeart/2005/8/layout/chevron2"/>
    <dgm:cxn modelId="{E7F86DCE-0468-41A0-97E8-E62F16A82151}" type="presOf" srcId="{7D9BE4F3-2396-4895-893E-53BC20807CA6}" destId="{C727793F-7CC0-4A1E-92C8-E9746ED1AD1C}" srcOrd="0" destOrd="2" presId="urn:microsoft.com/office/officeart/2005/8/layout/chevron2"/>
    <dgm:cxn modelId="{F3C940D8-9F41-4FBC-80AB-0BAB44AEB91B}" srcId="{600813C5-DC66-4893-A0B3-6AABF77F748E}" destId="{4026D28B-E3CE-4301-B77D-EFBD4C51FB49}" srcOrd="0" destOrd="0" parTransId="{43439D4C-A0DE-4FDA-953D-5563C63C4BBF}" sibTransId="{B33FD134-A2E0-4317-841D-B649EC6516DD}"/>
    <dgm:cxn modelId="{860CD1D8-7F58-4A64-B965-FD09EB75E5C2}" type="presOf" srcId="{B4826B38-5629-41CA-A588-BAF965DF0895}" destId="{C727793F-7CC0-4A1E-92C8-E9746ED1AD1C}" srcOrd="0" destOrd="1" presId="urn:microsoft.com/office/officeart/2005/8/layout/chevron2"/>
    <dgm:cxn modelId="{B598ABDD-D6B1-4E9E-8045-507E170E0EFC}" type="presOf" srcId="{BD9E4802-9C59-4320-95B5-6A05D69DB061}" destId="{694B5E81-E70F-4125-A743-DD9547DDFBAE}" srcOrd="0" destOrd="0" presId="urn:microsoft.com/office/officeart/2005/8/layout/chevron2"/>
    <dgm:cxn modelId="{47D04CE0-C3D2-4F91-B62A-1D9F5FDA6788}" type="presOf" srcId="{D1140208-AA18-491C-ABAF-3DB461981E31}" destId="{070A6BE0-D551-4A84-B994-A9A9CB2A515F}" srcOrd="0" destOrd="2" presId="urn:microsoft.com/office/officeart/2005/8/layout/chevron2"/>
    <dgm:cxn modelId="{5E8B68E1-B071-4182-B238-DD6B34E172B6}" type="presOf" srcId="{1496F8D7-BDDE-49BB-80A1-9BB3D4033096}" destId="{DB973B12-8152-475D-9181-4F7EA82D2CF9}" srcOrd="0" destOrd="2" presId="urn:microsoft.com/office/officeart/2005/8/layout/chevron2"/>
    <dgm:cxn modelId="{935BEBF1-F015-4E8B-9735-56FC99DBEC6D}" type="presOf" srcId="{D09E04E6-0436-4D68-8B4A-B4B4EFCCA20E}" destId="{070A6BE0-D551-4A84-B994-A9A9CB2A515F}" srcOrd="0" destOrd="1" presId="urn:microsoft.com/office/officeart/2005/8/layout/chevron2"/>
    <dgm:cxn modelId="{4C6F4BF3-FAC3-46D5-8565-7D79A5B57F33}" type="presParOf" srcId="{AFD63C94-EBC9-454C-8CE3-A45A3DAC2388}" destId="{73C27E96-B0DC-4010-A24E-F5C30FB1394A}" srcOrd="0" destOrd="0" presId="urn:microsoft.com/office/officeart/2005/8/layout/chevron2"/>
    <dgm:cxn modelId="{4342EFCF-454F-4F18-968D-6549782C0BB5}" type="presParOf" srcId="{73C27E96-B0DC-4010-A24E-F5C30FB1394A}" destId="{832B1546-4BB3-465E-B569-5C9C79DF6970}" srcOrd="0" destOrd="0" presId="urn:microsoft.com/office/officeart/2005/8/layout/chevron2"/>
    <dgm:cxn modelId="{6DE8B95C-6B51-43C5-8431-E8BAE1FF4AE3}" type="presParOf" srcId="{73C27E96-B0DC-4010-A24E-F5C30FB1394A}" destId="{070A6BE0-D551-4A84-B994-A9A9CB2A515F}" srcOrd="1" destOrd="0" presId="urn:microsoft.com/office/officeart/2005/8/layout/chevron2"/>
    <dgm:cxn modelId="{D680D2ED-3077-4A21-9B39-3600902C959F}" type="presParOf" srcId="{AFD63C94-EBC9-454C-8CE3-A45A3DAC2388}" destId="{4D8BB130-B7FB-48D0-84DE-30701AC3764F}" srcOrd="1" destOrd="0" presId="urn:microsoft.com/office/officeart/2005/8/layout/chevron2"/>
    <dgm:cxn modelId="{61992C0F-E623-4BB8-BC48-FAC7DA69B43B}" type="presParOf" srcId="{AFD63C94-EBC9-454C-8CE3-A45A3DAC2388}" destId="{24EB40DD-B13F-463E-BCB3-8C7B9B54B0AB}" srcOrd="2" destOrd="0" presId="urn:microsoft.com/office/officeart/2005/8/layout/chevron2"/>
    <dgm:cxn modelId="{DF6072C6-A457-43D0-998A-4CF391FD129E}" type="presParOf" srcId="{24EB40DD-B13F-463E-BCB3-8C7B9B54B0AB}" destId="{694B5E81-E70F-4125-A743-DD9547DDFBAE}" srcOrd="0" destOrd="0" presId="urn:microsoft.com/office/officeart/2005/8/layout/chevron2"/>
    <dgm:cxn modelId="{818DB0B6-032A-4F44-88BF-0D0DCB3E070D}" type="presParOf" srcId="{24EB40DD-B13F-463E-BCB3-8C7B9B54B0AB}" destId="{C727793F-7CC0-4A1E-92C8-E9746ED1AD1C}" srcOrd="1" destOrd="0" presId="urn:microsoft.com/office/officeart/2005/8/layout/chevron2"/>
    <dgm:cxn modelId="{BD19B45D-9053-46BE-8336-324467AFB8EF}" type="presParOf" srcId="{AFD63C94-EBC9-454C-8CE3-A45A3DAC2388}" destId="{41118D77-1A60-4D9A-B51C-1D27AC6396D1}" srcOrd="3" destOrd="0" presId="urn:microsoft.com/office/officeart/2005/8/layout/chevron2"/>
    <dgm:cxn modelId="{61EC4F8B-D667-4DC5-8A93-5E8E274D114A}" type="presParOf" srcId="{AFD63C94-EBC9-454C-8CE3-A45A3DAC2388}" destId="{B1F32CFB-7EEF-44B4-8451-1BD01976C809}" srcOrd="4" destOrd="0" presId="urn:microsoft.com/office/officeart/2005/8/layout/chevron2"/>
    <dgm:cxn modelId="{725D556A-0C05-4DC3-A719-5177BE29C847}" type="presParOf" srcId="{B1F32CFB-7EEF-44B4-8451-1BD01976C809}" destId="{19D6CBF7-163D-4CAC-8F84-8FB418191EC3}" srcOrd="0" destOrd="0" presId="urn:microsoft.com/office/officeart/2005/8/layout/chevron2"/>
    <dgm:cxn modelId="{AF3316F0-8065-4873-B069-EAC648D9566F}" type="presParOf" srcId="{B1F32CFB-7EEF-44B4-8451-1BD01976C809}" destId="{DB973B12-8152-475D-9181-4F7EA82D2CF9}" srcOrd="1" destOrd="0" presId="urn:microsoft.com/office/officeart/2005/8/layout/chevron2"/>
    <dgm:cxn modelId="{636BF332-79BD-47E3-9DD4-632BAF67A5D2}" type="presParOf" srcId="{AFD63C94-EBC9-454C-8CE3-A45A3DAC2388}" destId="{0F5E0A09-7736-4230-A047-CF7266F87D80}" srcOrd="5" destOrd="0" presId="urn:microsoft.com/office/officeart/2005/8/layout/chevron2"/>
    <dgm:cxn modelId="{FF877330-9A3D-4C48-B090-4AC25B9817BC}" type="presParOf" srcId="{AFD63C94-EBC9-454C-8CE3-A45A3DAC2388}" destId="{AAAF5236-26BB-448A-A6AB-23703C54BACE}" srcOrd="6" destOrd="0" presId="urn:microsoft.com/office/officeart/2005/8/layout/chevron2"/>
    <dgm:cxn modelId="{C1071C51-CE9F-4E48-9B77-690C81ACDBF2}" type="presParOf" srcId="{AAAF5236-26BB-448A-A6AB-23703C54BACE}" destId="{ADE3E8EA-1E8A-4B0E-90AE-3B3F9FDDAB66}" srcOrd="0" destOrd="0" presId="urn:microsoft.com/office/officeart/2005/8/layout/chevron2"/>
    <dgm:cxn modelId="{A0A19121-DA10-466D-9894-4DB6DE84D4EC}" type="presParOf" srcId="{AAAF5236-26BB-448A-A6AB-23703C54BACE}" destId="{772BF473-8D12-4F2D-AEB8-FC44F9AF026F}"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1B6590-CB9D-4EA0-8ABC-3F24A1142AF2}" type="doc">
      <dgm:prSet loTypeId="urn:microsoft.com/office/officeart/2011/layout/CircleProcess" loCatId="officeonline" qsTypeId="urn:microsoft.com/office/officeart/2005/8/quickstyle/simple1" qsCatId="simple" csTypeId="urn:microsoft.com/office/officeart/2005/8/colors/accent2_5" csCatId="accent2" phldr="1"/>
      <dgm:spPr/>
      <dgm:t>
        <a:bodyPr/>
        <a:lstStyle/>
        <a:p>
          <a:endParaRPr lang="en-US"/>
        </a:p>
      </dgm:t>
    </dgm:pt>
    <dgm:pt modelId="{305311E5-BECF-4C95-B720-ECFD7702C068}">
      <dgm:prSet phldrT="[Text]"/>
      <dgm:spPr/>
      <dgm:t>
        <a:bodyPr/>
        <a:lstStyle/>
        <a:p>
          <a:r>
            <a:rPr lang="en-US"/>
            <a:t>Tailored Offering Phase</a:t>
          </a:r>
          <a:endParaRPr lang="en-US" dirty="0"/>
        </a:p>
      </dgm:t>
    </dgm:pt>
    <dgm:pt modelId="{E2238642-BA4C-4402-BA99-D12B85092D19}" type="parTrans" cxnId="{B40BD10D-26FE-4473-9EBD-03ED1C1381D1}">
      <dgm:prSet/>
      <dgm:spPr/>
      <dgm:t>
        <a:bodyPr/>
        <a:lstStyle/>
        <a:p>
          <a:endParaRPr lang="en-US">
            <a:solidFill>
              <a:schemeClr val="tx1"/>
            </a:solidFill>
          </a:endParaRPr>
        </a:p>
      </dgm:t>
    </dgm:pt>
    <dgm:pt modelId="{B12E89C6-1923-407A-9EB1-6564E67B0A13}" type="sibTrans" cxnId="{B40BD10D-26FE-4473-9EBD-03ED1C1381D1}">
      <dgm:prSet/>
      <dgm:spPr/>
      <dgm:t>
        <a:bodyPr/>
        <a:lstStyle/>
        <a:p>
          <a:endParaRPr lang="en-US">
            <a:solidFill>
              <a:schemeClr val="tx1"/>
            </a:solidFill>
          </a:endParaRPr>
        </a:p>
      </dgm:t>
    </dgm:pt>
    <dgm:pt modelId="{37F2873A-9DDA-454A-B152-D942BBBB054D}">
      <dgm:prSet phldrT="[Text]"/>
      <dgm:spPr/>
      <dgm:t>
        <a:bodyPr/>
        <a:lstStyle/>
        <a:p>
          <a:r>
            <a:rPr lang="en-US"/>
            <a:t>Building Phase</a:t>
          </a:r>
          <a:endParaRPr lang="en-US" dirty="0"/>
        </a:p>
      </dgm:t>
    </dgm:pt>
    <dgm:pt modelId="{CBC4BEEA-C077-467C-B417-3AF34E3C9D30}" type="parTrans" cxnId="{5BFFFC89-9A6E-4E5D-A401-FDAE371BA74F}">
      <dgm:prSet/>
      <dgm:spPr/>
      <dgm:t>
        <a:bodyPr/>
        <a:lstStyle/>
        <a:p>
          <a:endParaRPr lang="en-US">
            <a:solidFill>
              <a:schemeClr val="tx1"/>
            </a:solidFill>
          </a:endParaRPr>
        </a:p>
      </dgm:t>
    </dgm:pt>
    <dgm:pt modelId="{AE79D7A2-B9F2-4A3E-8F1F-1530F860AEBE}" type="sibTrans" cxnId="{5BFFFC89-9A6E-4E5D-A401-FDAE371BA74F}">
      <dgm:prSet/>
      <dgm:spPr/>
      <dgm:t>
        <a:bodyPr/>
        <a:lstStyle/>
        <a:p>
          <a:endParaRPr lang="en-US">
            <a:solidFill>
              <a:schemeClr val="tx1"/>
            </a:solidFill>
          </a:endParaRPr>
        </a:p>
      </dgm:t>
    </dgm:pt>
    <dgm:pt modelId="{4D58AF95-7082-4782-9E7F-E5FA5927B7C6}">
      <dgm:prSet phldrT="[Text]"/>
      <dgm:spPr/>
      <dgm:t>
        <a:bodyPr/>
        <a:lstStyle/>
        <a:p>
          <a:r>
            <a:rPr lang="en-US"/>
            <a:t>Event</a:t>
          </a:r>
          <a:endParaRPr lang="en-US" dirty="0"/>
        </a:p>
      </dgm:t>
    </dgm:pt>
    <dgm:pt modelId="{3BCA1618-B4FE-4615-82F8-2924C44A7361}" type="parTrans" cxnId="{43AF28C0-C1F5-446D-B7F2-15A01C51E017}">
      <dgm:prSet/>
      <dgm:spPr/>
      <dgm:t>
        <a:bodyPr/>
        <a:lstStyle/>
        <a:p>
          <a:endParaRPr lang="en-US">
            <a:solidFill>
              <a:schemeClr val="tx1"/>
            </a:solidFill>
          </a:endParaRPr>
        </a:p>
      </dgm:t>
    </dgm:pt>
    <dgm:pt modelId="{01995A40-6839-4465-9C99-CB350B01461B}" type="sibTrans" cxnId="{43AF28C0-C1F5-446D-B7F2-15A01C51E017}">
      <dgm:prSet/>
      <dgm:spPr/>
      <dgm:t>
        <a:bodyPr/>
        <a:lstStyle/>
        <a:p>
          <a:endParaRPr lang="en-US">
            <a:solidFill>
              <a:schemeClr val="tx1"/>
            </a:solidFill>
          </a:endParaRPr>
        </a:p>
      </dgm:t>
    </dgm:pt>
    <dgm:pt modelId="{E805CC85-B4CF-44FF-9F8F-79662E194474}">
      <dgm:prSet phldrT="[Text]"/>
      <dgm:spPr/>
      <dgm:t>
        <a:bodyPr/>
        <a:lstStyle/>
        <a:p>
          <a:r>
            <a:rPr lang="en-US"/>
            <a:t>New project/ Next level</a:t>
          </a:r>
          <a:endParaRPr lang="en-US" dirty="0"/>
        </a:p>
      </dgm:t>
    </dgm:pt>
    <dgm:pt modelId="{DA8C01D5-97CC-46BA-974D-7C62A5817544}" type="parTrans" cxnId="{32A700B7-9FCA-463B-834D-83D94266F14E}">
      <dgm:prSet/>
      <dgm:spPr/>
      <dgm:t>
        <a:bodyPr/>
        <a:lstStyle/>
        <a:p>
          <a:endParaRPr lang="en-US">
            <a:solidFill>
              <a:schemeClr val="tx1"/>
            </a:solidFill>
          </a:endParaRPr>
        </a:p>
      </dgm:t>
    </dgm:pt>
    <dgm:pt modelId="{DDDDF4F1-DD9E-4624-BEF3-8702A4767B29}" type="sibTrans" cxnId="{32A700B7-9FCA-463B-834D-83D94266F14E}">
      <dgm:prSet/>
      <dgm:spPr/>
      <dgm:t>
        <a:bodyPr/>
        <a:lstStyle/>
        <a:p>
          <a:endParaRPr lang="en-US">
            <a:solidFill>
              <a:schemeClr val="tx1"/>
            </a:solidFill>
          </a:endParaRPr>
        </a:p>
      </dgm:t>
    </dgm:pt>
    <dgm:pt modelId="{5AD9297E-A828-4AD6-9E4D-52F257FAB6E6}">
      <dgm:prSet phldrT="[Text]"/>
      <dgm:spPr/>
      <dgm:t>
        <a:bodyPr/>
        <a:lstStyle/>
        <a:p>
          <a:r>
            <a:rPr lang="en-US"/>
            <a:t>Post event/ Follow up</a:t>
          </a:r>
          <a:endParaRPr lang="en-US" dirty="0"/>
        </a:p>
      </dgm:t>
    </dgm:pt>
    <dgm:pt modelId="{79FFA05A-BBC6-4328-871A-15E2A1BA7CFD}" type="parTrans" cxnId="{AF3086E0-71E7-4B3C-9D58-D4369037F09C}">
      <dgm:prSet/>
      <dgm:spPr/>
      <dgm:t>
        <a:bodyPr/>
        <a:lstStyle/>
        <a:p>
          <a:endParaRPr lang="en-US">
            <a:solidFill>
              <a:schemeClr val="tx1"/>
            </a:solidFill>
          </a:endParaRPr>
        </a:p>
      </dgm:t>
    </dgm:pt>
    <dgm:pt modelId="{B8BB4B7B-CFED-4E0E-A35F-18328C7C47DA}" type="sibTrans" cxnId="{AF3086E0-71E7-4B3C-9D58-D4369037F09C}">
      <dgm:prSet/>
      <dgm:spPr/>
      <dgm:t>
        <a:bodyPr/>
        <a:lstStyle/>
        <a:p>
          <a:endParaRPr lang="en-US">
            <a:solidFill>
              <a:schemeClr val="tx1"/>
            </a:solidFill>
          </a:endParaRPr>
        </a:p>
      </dgm:t>
    </dgm:pt>
    <dgm:pt modelId="{BB5B9175-448F-4CB5-9B1B-5F093BBBEDA5}">
      <dgm:prSet phldrT="[Text]"/>
      <dgm:spPr/>
      <dgm:t>
        <a:bodyPr/>
        <a:lstStyle/>
        <a:p>
          <a:r>
            <a:rPr lang="en-US"/>
            <a:t>Case Development</a:t>
          </a:r>
          <a:endParaRPr lang="en-US" dirty="0"/>
        </a:p>
      </dgm:t>
    </dgm:pt>
    <dgm:pt modelId="{E5C1BD5C-6A8C-4C65-8F7D-461536C03444}" type="parTrans" cxnId="{0A14EF9E-7361-446C-A181-DCFCB83F29C4}">
      <dgm:prSet/>
      <dgm:spPr/>
      <dgm:t>
        <a:bodyPr/>
        <a:lstStyle/>
        <a:p>
          <a:endParaRPr lang="en-US">
            <a:solidFill>
              <a:schemeClr val="tx1"/>
            </a:solidFill>
          </a:endParaRPr>
        </a:p>
      </dgm:t>
    </dgm:pt>
    <dgm:pt modelId="{8ED554F7-D6CE-49BE-B82C-A2DBD6E93AC6}" type="sibTrans" cxnId="{0A14EF9E-7361-446C-A181-DCFCB83F29C4}">
      <dgm:prSet/>
      <dgm:spPr/>
      <dgm:t>
        <a:bodyPr/>
        <a:lstStyle/>
        <a:p>
          <a:endParaRPr lang="en-US">
            <a:solidFill>
              <a:schemeClr val="tx1"/>
            </a:solidFill>
          </a:endParaRPr>
        </a:p>
      </dgm:t>
    </dgm:pt>
    <dgm:pt modelId="{9FF55DCC-6A45-4FA2-B933-46F6AE536DB5}" type="pres">
      <dgm:prSet presAssocID="{CA1B6590-CB9D-4EA0-8ABC-3F24A1142AF2}" presName="Name0" presStyleCnt="0">
        <dgm:presLayoutVars>
          <dgm:chMax val="11"/>
          <dgm:chPref val="11"/>
          <dgm:dir/>
          <dgm:resizeHandles/>
        </dgm:presLayoutVars>
      </dgm:prSet>
      <dgm:spPr/>
    </dgm:pt>
    <dgm:pt modelId="{20D9EB84-5612-498C-A563-35872AAFC7B7}" type="pres">
      <dgm:prSet presAssocID="{E805CC85-B4CF-44FF-9F8F-79662E194474}" presName="Accent6" presStyleCnt="0"/>
      <dgm:spPr/>
    </dgm:pt>
    <dgm:pt modelId="{C6BDBFA1-3947-44DD-80F9-0AD47C123804}" type="pres">
      <dgm:prSet presAssocID="{E805CC85-B4CF-44FF-9F8F-79662E194474}" presName="Accent" presStyleLbl="node1" presStyleIdx="0" presStyleCnt="6"/>
      <dgm:spPr>
        <a:solidFill>
          <a:schemeClr val="accent1">
            <a:lumMod val="60000"/>
            <a:lumOff val="40000"/>
            <a:alpha val="90000"/>
          </a:schemeClr>
        </a:solidFill>
      </dgm:spPr>
    </dgm:pt>
    <dgm:pt modelId="{E5CAE24F-DF43-40D2-9B50-51B6D2C54C0E}" type="pres">
      <dgm:prSet presAssocID="{E805CC85-B4CF-44FF-9F8F-79662E194474}" presName="ParentBackground6" presStyleCnt="0"/>
      <dgm:spPr/>
    </dgm:pt>
    <dgm:pt modelId="{F68E820D-4FAD-4A83-BF17-D8656BC88EA2}" type="pres">
      <dgm:prSet presAssocID="{E805CC85-B4CF-44FF-9F8F-79662E194474}" presName="ParentBackground" presStyleLbl="fgAcc1" presStyleIdx="0" presStyleCnt="6"/>
      <dgm:spPr/>
    </dgm:pt>
    <dgm:pt modelId="{099319BC-E6C5-49E6-850E-8C5B466308B4}" type="pres">
      <dgm:prSet presAssocID="{E805CC85-B4CF-44FF-9F8F-79662E194474}" presName="Parent6" presStyleLbl="revTx" presStyleIdx="0" presStyleCnt="0">
        <dgm:presLayoutVars>
          <dgm:chMax val="1"/>
          <dgm:chPref val="1"/>
          <dgm:bulletEnabled val="1"/>
        </dgm:presLayoutVars>
      </dgm:prSet>
      <dgm:spPr/>
    </dgm:pt>
    <dgm:pt modelId="{2363BB90-EF34-4B30-8D0C-86A0076DABA4}" type="pres">
      <dgm:prSet presAssocID="{5AD9297E-A828-4AD6-9E4D-52F257FAB6E6}" presName="Accent5" presStyleCnt="0"/>
      <dgm:spPr/>
    </dgm:pt>
    <dgm:pt modelId="{B78AF3FA-8364-416E-A785-EAE4D02ED69D}" type="pres">
      <dgm:prSet presAssocID="{5AD9297E-A828-4AD6-9E4D-52F257FAB6E6}" presName="Accent" presStyleLbl="node1" presStyleIdx="1" presStyleCnt="6"/>
      <dgm:spPr/>
    </dgm:pt>
    <dgm:pt modelId="{5B2FCCF3-93B5-4B70-A662-5E820E63932E}" type="pres">
      <dgm:prSet presAssocID="{5AD9297E-A828-4AD6-9E4D-52F257FAB6E6}" presName="ParentBackground5" presStyleCnt="0"/>
      <dgm:spPr/>
    </dgm:pt>
    <dgm:pt modelId="{CEC15618-BFA5-45EA-8FA4-50E0C3B1E51E}" type="pres">
      <dgm:prSet presAssocID="{5AD9297E-A828-4AD6-9E4D-52F257FAB6E6}" presName="ParentBackground" presStyleLbl="fgAcc1" presStyleIdx="1" presStyleCnt="6"/>
      <dgm:spPr/>
    </dgm:pt>
    <dgm:pt modelId="{AD27DCEB-D844-4E34-97C1-7A28C6AD29E7}" type="pres">
      <dgm:prSet presAssocID="{5AD9297E-A828-4AD6-9E4D-52F257FAB6E6}" presName="Parent5" presStyleLbl="revTx" presStyleIdx="0" presStyleCnt="0">
        <dgm:presLayoutVars>
          <dgm:chMax val="1"/>
          <dgm:chPref val="1"/>
          <dgm:bulletEnabled val="1"/>
        </dgm:presLayoutVars>
      </dgm:prSet>
      <dgm:spPr/>
    </dgm:pt>
    <dgm:pt modelId="{0BE901E5-B73E-43C4-A821-00735027D998}" type="pres">
      <dgm:prSet presAssocID="{4D58AF95-7082-4782-9E7F-E5FA5927B7C6}" presName="Accent4" presStyleCnt="0"/>
      <dgm:spPr/>
    </dgm:pt>
    <dgm:pt modelId="{0C6A6F6B-D237-4280-BCF2-1C0D825EBEF2}" type="pres">
      <dgm:prSet presAssocID="{4D58AF95-7082-4782-9E7F-E5FA5927B7C6}" presName="Accent" presStyleLbl="node1" presStyleIdx="2" presStyleCnt="6"/>
      <dgm:spPr/>
    </dgm:pt>
    <dgm:pt modelId="{71773C51-169E-4986-945A-072C13B88897}" type="pres">
      <dgm:prSet presAssocID="{4D58AF95-7082-4782-9E7F-E5FA5927B7C6}" presName="ParentBackground4" presStyleCnt="0"/>
      <dgm:spPr/>
    </dgm:pt>
    <dgm:pt modelId="{28A74601-EEDD-47F9-89F6-2F6F39FCD5B0}" type="pres">
      <dgm:prSet presAssocID="{4D58AF95-7082-4782-9E7F-E5FA5927B7C6}" presName="ParentBackground" presStyleLbl="fgAcc1" presStyleIdx="2" presStyleCnt="6"/>
      <dgm:spPr/>
    </dgm:pt>
    <dgm:pt modelId="{ED50B9C9-4AD4-4465-A9D4-09B64846E0E0}" type="pres">
      <dgm:prSet presAssocID="{4D58AF95-7082-4782-9E7F-E5FA5927B7C6}" presName="Parent4" presStyleLbl="revTx" presStyleIdx="0" presStyleCnt="0">
        <dgm:presLayoutVars>
          <dgm:chMax val="1"/>
          <dgm:chPref val="1"/>
          <dgm:bulletEnabled val="1"/>
        </dgm:presLayoutVars>
      </dgm:prSet>
      <dgm:spPr/>
    </dgm:pt>
    <dgm:pt modelId="{7761EB0B-25E6-40AE-8AA3-FC9655844124}" type="pres">
      <dgm:prSet presAssocID="{BB5B9175-448F-4CB5-9B1B-5F093BBBEDA5}" presName="Accent3" presStyleCnt="0"/>
      <dgm:spPr/>
    </dgm:pt>
    <dgm:pt modelId="{57E7FA8D-4D31-43F2-AFBF-440624461DD2}" type="pres">
      <dgm:prSet presAssocID="{BB5B9175-448F-4CB5-9B1B-5F093BBBEDA5}" presName="Accent" presStyleLbl="node1" presStyleIdx="3" presStyleCnt="6"/>
      <dgm:spPr/>
    </dgm:pt>
    <dgm:pt modelId="{1B7D70B5-FF02-45A7-A1CD-CF4918917DA5}" type="pres">
      <dgm:prSet presAssocID="{BB5B9175-448F-4CB5-9B1B-5F093BBBEDA5}" presName="ParentBackground3" presStyleCnt="0"/>
      <dgm:spPr/>
    </dgm:pt>
    <dgm:pt modelId="{0FB0F849-29C6-49A3-AFE8-E4C7EA10E744}" type="pres">
      <dgm:prSet presAssocID="{BB5B9175-448F-4CB5-9B1B-5F093BBBEDA5}" presName="ParentBackground" presStyleLbl="fgAcc1" presStyleIdx="3" presStyleCnt="6"/>
      <dgm:spPr/>
    </dgm:pt>
    <dgm:pt modelId="{6856E380-0B91-4592-A4EE-DCA8C7788D87}" type="pres">
      <dgm:prSet presAssocID="{BB5B9175-448F-4CB5-9B1B-5F093BBBEDA5}" presName="Parent3" presStyleLbl="revTx" presStyleIdx="0" presStyleCnt="0">
        <dgm:presLayoutVars>
          <dgm:chMax val="1"/>
          <dgm:chPref val="1"/>
          <dgm:bulletEnabled val="1"/>
        </dgm:presLayoutVars>
      </dgm:prSet>
      <dgm:spPr/>
    </dgm:pt>
    <dgm:pt modelId="{F92EC49A-1909-450E-91AC-D4CDF21F3B07}" type="pres">
      <dgm:prSet presAssocID="{37F2873A-9DDA-454A-B152-D942BBBB054D}" presName="Accent2" presStyleCnt="0"/>
      <dgm:spPr/>
    </dgm:pt>
    <dgm:pt modelId="{9A8087C3-AFE4-4235-9D9E-7E5D9FB8C564}" type="pres">
      <dgm:prSet presAssocID="{37F2873A-9DDA-454A-B152-D942BBBB054D}" presName="Accent" presStyleLbl="node1" presStyleIdx="4" presStyleCnt="6"/>
      <dgm:spPr/>
    </dgm:pt>
    <dgm:pt modelId="{337DFAC2-93F1-463A-A946-8926E3940B5A}" type="pres">
      <dgm:prSet presAssocID="{37F2873A-9DDA-454A-B152-D942BBBB054D}" presName="ParentBackground2" presStyleCnt="0"/>
      <dgm:spPr/>
    </dgm:pt>
    <dgm:pt modelId="{C5E0ECFF-0E49-46D5-9EDA-785AFB8DEAEE}" type="pres">
      <dgm:prSet presAssocID="{37F2873A-9DDA-454A-B152-D942BBBB054D}" presName="ParentBackground" presStyleLbl="fgAcc1" presStyleIdx="4" presStyleCnt="6"/>
      <dgm:spPr/>
    </dgm:pt>
    <dgm:pt modelId="{930307D9-7128-4F5D-A482-975817DFA9FF}" type="pres">
      <dgm:prSet presAssocID="{37F2873A-9DDA-454A-B152-D942BBBB054D}" presName="Parent2" presStyleLbl="revTx" presStyleIdx="0" presStyleCnt="0">
        <dgm:presLayoutVars>
          <dgm:chMax val="1"/>
          <dgm:chPref val="1"/>
          <dgm:bulletEnabled val="1"/>
        </dgm:presLayoutVars>
      </dgm:prSet>
      <dgm:spPr/>
    </dgm:pt>
    <dgm:pt modelId="{DD8140C4-28C3-4E55-A5AB-5D764D74C250}" type="pres">
      <dgm:prSet presAssocID="{305311E5-BECF-4C95-B720-ECFD7702C068}" presName="Accent1" presStyleCnt="0"/>
      <dgm:spPr/>
    </dgm:pt>
    <dgm:pt modelId="{97D81D0B-8B93-4138-8F37-8B3AE6217831}" type="pres">
      <dgm:prSet presAssocID="{305311E5-BECF-4C95-B720-ECFD7702C068}" presName="Accent" presStyleLbl="node1" presStyleIdx="5" presStyleCnt="6"/>
      <dgm:spPr>
        <a:solidFill>
          <a:schemeClr val="accent1">
            <a:lumMod val="75000"/>
            <a:alpha val="50000"/>
          </a:schemeClr>
        </a:solidFill>
      </dgm:spPr>
    </dgm:pt>
    <dgm:pt modelId="{E6AFB8D8-75FA-48AD-ACAD-01547EB88688}" type="pres">
      <dgm:prSet presAssocID="{305311E5-BECF-4C95-B720-ECFD7702C068}" presName="ParentBackground1" presStyleCnt="0"/>
      <dgm:spPr/>
    </dgm:pt>
    <dgm:pt modelId="{C84BB7F0-4556-4C77-B405-3703DAEB851F}" type="pres">
      <dgm:prSet presAssocID="{305311E5-BECF-4C95-B720-ECFD7702C068}" presName="ParentBackground" presStyleLbl="fgAcc1" presStyleIdx="5" presStyleCnt="6"/>
      <dgm:spPr/>
    </dgm:pt>
    <dgm:pt modelId="{9A9ED851-6271-4F9F-A42D-4D288BC49DB3}" type="pres">
      <dgm:prSet presAssocID="{305311E5-BECF-4C95-B720-ECFD7702C068}" presName="Parent1" presStyleLbl="revTx" presStyleIdx="0" presStyleCnt="0">
        <dgm:presLayoutVars>
          <dgm:chMax val="1"/>
          <dgm:chPref val="1"/>
          <dgm:bulletEnabled val="1"/>
        </dgm:presLayoutVars>
      </dgm:prSet>
      <dgm:spPr/>
    </dgm:pt>
  </dgm:ptLst>
  <dgm:cxnLst>
    <dgm:cxn modelId="{B40BD10D-26FE-4473-9EBD-03ED1C1381D1}" srcId="{CA1B6590-CB9D-4EA0-8ABC-3F24A1142AF2}" destId="{305311E5-BECF-4C95-B720-ECFD7702C068}" srcOrd="0" destOrd="0" parTransId="{E2238642-BA4C-4402-BA99-D12B85092D19}" sibTransId="{B12E89C6-1923-407A-9EB1-6564E67B0A13}"/>
    <dgm:cxn modelId="{D60E8D35-8A2C-431E-8707-18E6B7384DCE}" type="presOf" srcId="{BB5B9175-448F-4CB5-9B1B-5F093BBBEDA5}" destId="{0FB0F849-29C6-49A3-AFE8-E4C7EA10E744}" srcOrd="0" destOrd="0" presId="urn:microsoft.com/office/officeart/2011/layout/CircleProcess"/>
    <dgm:cxn modelId="{5B68003E-3610-4D79-B03E-69ECDE573C68}" type="presOf" srcId="{BB5B9175-448F-4CB5-9B1B-5F093BBBEDA5}" destId="{6856E380-0B91-4592-A4EE-DCA8C7788D87}" srcOrd="1" destOrd="0" presId="urn:microsoft.com/office/officeart/2011/layout/CircleProcess"/>
    <dgm:cxn modelId="{E882235B-CE44-493A-8C48-2CED91BAD0AD}" type="presOf" srcId="{37F2873A-9DDA-454A-B152-D942BBBB054D}" destId="{C5E0ECFF-0E49-46D5-9EDA-785AFB8DEAEE}" srcOrd="0" destOrd="0" presId="urn:microsoft.com/office/officeart/2011/layout/CircleProcess"/>
    <dgm:cxn modelId="{553A454B-DA0C-410A-883D-EDDFAF35A199}" type="presOf" srcId="{305311E5-BECF-4C95-B720-ECFD7702C068}" destId="{9A9ED851-6271-4F9F-A42D-4D288BC49DB3}" srcOrd="1" destOrd="0" presId="urn:microsoft.com/office/officeart/2011/layout/CircleProcess"/>
    <dgm:cxn modelId="{9F485480-E279-4811-B056-CAE3470A241B}" type="presOf" srcId="{37F2873A-9DDA-454A-B152-D942BBBB054D}" destId="{930307D9-7128-4F5D-A482-975817DFA9FF}" srcOrd="1" destOrd="0" presId="urn:microsoft.com/office/officeart/2011/layout/CircleProcess"/>
    <dgm:cxn modelId="{0315B888-8B67-4461-B34C-1231D72A4333}" type="presOf" srcId="{5AD9297E-A828-4AD6-9E4D-52F257FAB6E6}" destId="{CEC15618-BFA5-45EA-8FA4-50E0C3B1E51E}" srcOrd="0" destOrd="0" presId="urn:microsoft.com/office/officeart/2011/layout/CircleProcess"/>
    <dgm:cxn modelId="{5BFFFC89-9A6E-4E5D-A401-FDAE371BA74F}" srcId="{CA1B6590-CB9D-4EA0-8ABC-3F24A1142AF2}" destId="{37F2873A-9DDA-454A-B152-D942BBBB054D}" srcOrd="1" destOrd="0" parTransId="{CBC4BEEA-C077-467C-B417-3AF34E3C9D30}" sibTransId="{AE79D7A2-B9F2-4A3E-8F1F-1530F860AEBE}"/>
    <dgm:cxn modelId="{11BC8B8A-9E99-4037-992E-DE61CCF69312}" type="presOf" srcId="{E805CC85-B4CF-44FF-9F8F-79662E194474}" destId="{099319BC-E6C5-49E6-850E-8C5B466308B4}" srcOrd="1" destOrd="0" presId="urn:microsoft.com/office/officeart/2011/layout/CircleProcess"/>
    <dgm:cxn modelId="{0A14EF9E-7361-446C-A181-DCFCB83F29C4}" srcId="{CA1B6590-CB9D-4EA0-8ABC-3F24A1142AF2}" destId="{BB5B9175-448F-4CB5-9B1B-5F093BBBEDA5}" srcOrd="2" destOrd="0" parTransId="{E5C1BD5C-6A8C-4C65-8F7D-461536C03444}" sibTransId="{8ED554F7-D6CE-49BE-B82C-A2DBD6E93AC6}"/>
    <dgm:cxn modelId="{32A700B7-9FCA-463B-834D-83D94266F14E}" srcId="{CA1B6590-CB9D-4EA0-8ABC-3F24A1142AF2}" destId="{E805CC85-B4CF-44FF-9F8F-79662E194474}" srcOrd="5" destOrd="0" parTransId="{DA8C01D5-97CC-46BA-974D-7C62A5817544}" sibTransId="{DDDDF4F1-DD9E-4624-BEF3-8702A4767B29}"/>
    <dgm:cxn modelId="{06285EB7-0B4D-4207-8BC7-3B15EA26B1BC}" type="presOf" srcId="{E805CC85-B4CF-44FF-9F8F-79662E194474}" destId="{F68E820D-4FAD-4A83-BF17-D8656BC88EA2}" srcOrd="0" destOrd="0" presId="urn:microsoft.com/office/officeart/2011/layout/CircleProcess"/>
    <dgm:cxn modelId="{9E0590BE-D0FE-4964-9252-28214AFFC0A6}" type="presOf" srcId="{5AD9297E-A828-4AD6-9E4D-52F257FAB6E6}" destId="{AD27DCEB-D844-4E34-97C1-7A28C6AD29E7}" srcOrd="1" destOrd="0" presId="urn:microsoft.com/office/officeart/2011/layout/CircleProcess"/>
    <dgm:cxn modelId="{43AF28C0-C1F5-446D-B7F2-15A01C51E017}" srcId="{CA1B6590-CB9D-4EA0-8ABC-3F24A1142AF2}" destId="{4D58AF95-7082-4782-9E7F-E5FA5927B7C6}" srcOrd="3" destOrd="0" parTransId="{3BCA1618-B4FE-4615-82F8-2924C44A7361}" sibTransId="{01995A40-6839-4465-9C99-CB350B01461B}"/>
    <dgm:cxn modelId="{7C9B14C4-578D-4EE8-953C-773E5B5541DB}" type="presOf" srcId="{CA1B6590-CB9D-4EA0-8ABC-3F24A1142AF2}" destId="{9FF55DCC-6A45-4FA2-B933-46F6AE536DB5}" srcOrd="0" destOrd="0" presId="urn:microsoft.com/office/officeart/2011/layout/CircleProcess"/>
    <dgm:cxn modelId="{42534DDD-D347-4E07-A5FA-628BC9630FB5}" type="presOf" srcId="{4D58AF95-7082-4782-9E7F-E5FA5927B7C6}" destId="{ED50B9C9-4AD4-4465-A9D4-09B64846E0E0}" srcOrd="1" destOrd="0" presId="urn:microsoft.com/office/officeart/2011/layout/CircleProcess"/>
    <dgm:cxn modelId="{AF3086E0-71E7-4B3C-9D58-D4369037F09C}" srcId="{CA1B6590-CB9D-4EA0-8ABC-3F24A1142AF2}" destId="{5AD9297E-A828-4AD6-9E4D-52F257FAB6E6}" srcOrd="4" destOrd="0" parTransId="{79FFA05A-BBC6-4328-871A-15E2A1BA7CFD}" sibTransId="{B8BB4B7B-CFED-4E0E-A35F-18328C7C47DA}"/>
    <dgm:cxn modelId="{B5D946E8-8D32-4B42-B0E5-E6FEC531BD7C}" type="presOf" srcId="{4D58AF95-7082-4782-9E7F-E5FA5927B7C6}" destId="{28A74601-EEDD-47F9-89F6-2F6F39FCD5B0}" srcOrd="0" destOrd="0" presId="urn:microsoft.com/office/officeart/2011/layout/CircleProcess"/>
    <dgm:cxn modelId="{730AF8F7-0C33-4961-B765-827C68B4FDAF}" type="presOf" srcId="{305311E5-BECF-4C95-B720-ECFD7702C068}" destId="{C84BB7F0-4556-4C77-B405-3703DAEB851F}" srcOrd="0" destOrd="0" presId="urn:microsoft.com/office/officeart/2011/layout/CircleProcess"/>
    <dgm:cxn modelId="{0631C257-1670-4E95-BA33-ECBB28F84F0D}" type="presParOf" srcId="{9FF55DCC-6A45-4FA2-B933-46F6AE536DB5}" destId="{20D9EB84-5612-498C-A563-35872AAFC7B7}" srcOrd="0" destOrd="0" presId="urn:microsoft.com/office/officeart/2011/layout/CircleProcess"/>
    <dgm:cxn modelId="{E2B9F46B-0BAF-4709-97E9-5EFF2FE24258}" type="presParOf" srcId="{20D9EB84-5612-498C-A563-35872AAFC7B7}" destId="{C6BDBFA1-3947-44DD-80F9-0AD47C123804}" srcOrd="0" destOrd="0" presId="urn:microsoft.com/office/officeart/2011/layout/CircleProcess"/>
    <dgm:cxn modelId="{25D79D6E-9A67-4C12-8D5D-9380BA5B1228}" type="presParOf" srcId="{9FF55DCC-6A45-4FA2-B933-46F6AE536DB5}" destId="{E5CAE24F-DF43-40D2-9B50-51B6D2C54C0E}" srcOrd="1" destOrd="0" presId="urn:microsoft.com/office/officeart/2011/layout/CircleProcess"/>
    <dgm:cxn modelId="{3E96B22B-234A-41BA-9CDB-099E3A168492}" type="presParOf" srcId="{E5CAE24F-DF43-40D2-9B50-51B6D2C54C0E}" destId="{F68E820D-4FAD-4A83-BF17-D8656BC88EA2}" srcOrd="0" destOrd="0" presId="urn:microsoft.com/office/officeart/2011/layout/CircleProcess"/>
    <dgm:cxn modelId="{C76FBBBC-1F8A-4F55-A07A-16252E4B2F8D}" type="presParOf" srcId="{9FF55DCC-6A45-4FA2-B933-46F6AE536DB5}" destId="{099319BC-E6C5-49E6-850E-8C5B466308B4}" srcOrd="2" destOrd="0" presId="urn:microsoft.com/office/officeart/2011/layout/CircleProcess"/>
    <dgm:cxn modelId="{369936AB-ADCA-46A8-B20E-94C3BCCEC63C}" type="presParOf" srcId="{9FF55DCC-6A45-4FA2-B933-46F6AE536DB5}" destId="{2363BB90-EF34-4B30-8D0C-86A0076DABA4}" srcOrd="3" destOrd="0" presId="urn:microsoft.com/office/officeart/2011/layout/CircleProcess"/>
    <dgm:cxn modelId="{E2A4BDAA-2022-47EB-9AD2-AD1F947042D5}" type="presParOf" srcId="{2363BB90-EF34-4B30-8D0C-86A0076DABA4}" destId="{B78AF3FA-8364-416E-A785-EAE4D02ED69D}" srcOrd="0" destOrd="0" presId="urn:microsoft.com/office/officeart/2011/layout/CircleProcess"/>
    <dgm:cxn modelId="{67723167-DB09-4B7A-999A-FAA7AE165FF7}" type="presParOf" srcId="{9FF55DCC-6A45-4FA2-B933-46F6AE536DB5}" destId="{5B2FCCF3-93B5-4B70-A662-5E820E63932E}" srcOrd="4" destOrd="0" presId="urn:microsoft.com/office/officeart/2011/layout/CircleProcess"/>
    <dgm:cxn modelId="{1E972756-F1B8-47E2-B2D0-7ABBC77E0620}" type="presParOf" srcId="{5B2FCCF3-93B5-4B70-A662-5E820E63932E}" destId="{CEC15618-BFA5-45EA-8FA4-50E0C3B1E51E}" srcOrd="0" destOrd="0" presId="urn:microsoft.com/office/officeart/2011/layout/CircleProcess"/>
    <dgm:cxn modelId="{A10940F1-16CB-40AB-AED7-B551E515A8DD}" type="presParOf" srcId="{9FF55DCC-6A45-4FA2-B933-46F6AE536DB5}" destId="{AD27DCEB-D844-4E34-97C1-7A28C6AD29E7}" srcOrd="5" destOrd="0" presId="urn:microsoft.com/office/officeart/2011/layout/CircleProcess"/>
    <dgm:cxn modelId="{C03F976D-DE6B-4ACF-92C6-98CBFE705C2B}" type="presParOf" srcId="{9FF55DCC-6A45-4FA2-B933-46F6AE536DB5}" destId="{0BE901E5-B73E-43C4-A821-00735027D998}" srcOrd="6" destOrd="0" presId="urn:microsoft.com/office/officeart/2011/layout/CircleProcess"/>
    <dgm:cxn modelId="{0DC5BAA8-6AB0-4427-A805-2F9EC8C79572}" type="presParOf" srcId="{0BE901E5-B73E-43C4-A821-00735027D998}" destId="{0C6A6F6B-D237-4280-BCF2-1C0D825EBEF2}" srcOrd="0" destOrd="0" presId="urn:microsoft.com/office/officeart/2011/layout/CircleProcess"/>
    <dgm:cxn modelId="{A9C37C1A-C922-44DB-99AE-34A77AE92812}" type="presParOf" srcId="{9FF55DCC-6A45-4FA2-B933-46F6AE536DB5}" destId="{71773C51-169E-4986-945A-072C13B88897}" srcOrd="7" destOrd="0" presId="urn:microsoft.com/office/officeart/2011/layout/CircleProcess"/>
    <dgm:cxn modelId="{D6799E7A-3681-4EA7-B4A8-A0C54F735E4B}" type="presParOf" srcId="{71773C51-169E-4986-945A-072C13B88897}" destId="{28A74601-EEDD-47F9-89F6-2F6F39FCD5B0}" srcOrd="0" destOrd="0" presId="urn:microsoft.com/office/officeart/2011/layout/CircleProcess"/>
    <dgm:cxn modelId="{AE811CDE-1380-427D-AEE7-BA100A5A2765}" type="presParOf" srcId="{9FF55DCC-6A45-4FA2-B933-46F6AE536DB5}" destId="{ED50B9C9-4AD4-4465-A9D4-09B64846E0E0}" srcOrd="8" destOrd="0" presId="urn:microsoft.com/office/officeart/2011/layout/CircleProcess"/>
    <dgm:cxn modelId="{F96DDEFD-A3BC-4AA6-9EEE-C59364D9F34A}" type="presParOf" srcId="{9FF55DCC-6A45-4FA2-B933-46F6AE536DB5}" destId="{7761EB0B-25E6-40AE-8AA3-FC9655844124}" srcOrd="9" destOrd="0" presId="urn:microsoft.com/office/officeart/2011/layout/CircleProcess"/>
    <dgm:cxn modelId="{DD575271-0516-46FD-B705-10BD3782802F}" type="presParOf" srcId="{7761EB0B-25E6-40AE-8AA3-FC9655844124}" destId="{57E7FA8D-4D31-43F2-AFBF-440624461DD2}" srcOrd="0" destOrd="0" presId="urn:microsoft.com/office/officeart/2011/layout/CircleProcess"/>
    <dgm:cxn modelId="{44775B2B-49B0-4D79-81EB-6A8BD18ECA3B}" type="presParOf" srcId="{9FF55DCC-6A45-4FA2-B933-46F6AE536DB5}" destId="{1B7D70B5-FF02-45A7-A1CD-CF4918917DA5}" srcOrd="10" destOrd="0" presId="urn:microsoft.com/office/officeart/2011/layout/CircleProcess"/>
    <dgm:cxn modelId="{F34D65C4-3B28-42E8-B805-FD1EEC3811A5}" type="presParOf" srcId="{1B7D70B5-FF02-45A7-A1CD-CF4918917DA5}" destId="{0FB0F849-29C6-49A3-AFE8-E4C7EA10E744}" srcOrd="0" destOrd="0" presId="urn:microsoft.com/office/officeart/2011/layout/CircleProcess"/>
    <dgm:cxn modelId="{7DFB5FB9-37C3-43BF-B0A9-BE80196BE49E}" type="presParOf" srcId="{9FF55DCC-6A45-4FA2-B933-46F6AE536DB5}" destId="{6856E380-0B91-4592-A4EE-DCA8C7788D87}" srcOrd="11" destOrd="0" presId="urn:microsoft.com/office/officeart/2011/layout/CircleProcess"/>
    <dgm:cxn modelId="{36F114A3-C90A-4855-BD1B-EAD875461C0E}" type="presParOf" srcId="{9FF55DCC-6A45-4FA2-B933-46F6AE536DB5}" destId="{F92EC49A-1909-450E-91AC-D4CDF21F3B07}" srcOrd="12" destOrd="0" presId="urn:microsoft.com/office/officeart/2011/layout/CircleProcess"/>
    <dgm:cxn modelId="{373EE1C7-C858-4408-98A1-40FFB8A515F3}" type="presParOf" srcId="{F92EC49A-1909-450E-91AC-D4CDF21F3B07}" destId="{9A8087C3-AFE4-4235-9D9E-7E5D9FB8C564}" srcOrd="0" destOrd="0" presId="urn:microsoft.com/office/officeart/2011/layout/CircleProcess"/>
    <dgm:cxn modelId="{E958B229-47C1-4684-BFC5-411FDE933EFE}" type="presParOf" srcId="{9FF55DCC-6A45-4FA2-B933-46F6AE536DB5}" destId="{337DFAC2-93F1-463A-A946-8926E3940B5A}" srcOrd="13" destOrd="0" presId="urn:microsoft.com/office/officeart/2011/layout/CircleProcess"/>
    <dgm:cxn modelId="{20CE7A99-F9E3-4641-B309-E9C371E55478}" type="presParOf" srcId="{337DFAC2-93F1-463A-A946-8926E3940B5A}" destId="{C5E0ECFF-0E49-46D5-9EDA-785AFB8DEAEE}" srcOrd="0" destOrd="0" presId="urn:microsoft.com/office/officeart/2011/layout/CircleProcess"/>
    <dgm:cxn modelId="{ED12981C-937B-42E3-AA6C-4BC454AC2C9C}" type="presParOf" srcId="{9FF55DCC-6A45-4FA2-B933-46F6AE536DB5}" destId="{930307D9-7128-4F5D-A482-975817DFA9FF}" srcOrd="14" destOrd="0" presId="urn:microsoft.com/office/officeart/2011/layout/CircleProcess"/>
    <dgm:cxn modelId="{F0A0716C-89C6-4F2B-AB94-1BC12DC98460}" type="presParOf" srcId="{9FF55DCC-6A45-4FA2-B933-46F6AE536DB5}" destId="{DD8140C4-28C3-4E55-A5AB-5D764D74C250}" srcOrd="15" destOrd="0" presId="urn:microsoft.com/office/officeart/2011/layout/CircleProcess"/>
    <dgm:cxn modelId="{FD3F17B3-64AF-4531-998A-061C0FAC1D81}" type="presParOf" srcId="{DD8140C4-28C3-4E55-A5AB-5D764D74C250}" destId="{97D81D0B-8B93-4138-8F37-8B3AE6217831}" srcOrd="0" destOrd="0" presId="urn:microsoft.com/office/officeart/2011/layout/CircleProcess"/>
    <dgm:cxn modelId="{8947EE66-6E59-4C70-9310-4140E09F4247}" type="presParOf" srcId="{9FF55DCC-6A45-4FA2-B933-46F6AE536DB5}" destId="{E6AFB8D8-75FA-48AD-ACAD-01547EB88688}" srcOrd="16" destOrd="0" presId="urn:microsoft.com/office/officeart/2011/layout/CircleProcess"/>
    <dgm:cxn modelId="{05FE2E96-842D-4632-A98D-1DB66AD43CE7}" type="presParOf" srcId="{E6AFB8D8-75FA-48AD-ACAD-01547EB88688}" destId="{C84BB7F0-4556-4C77-B405-3703DAEB851F}" srcOrd="0" destOrd="0" presId="urn:microsoft.com/office/officeart/2011/layout/CircleProcess"/>
    <dgm:cxn modelId="{782E60DD-BDAD-46EF-8308-BF09C80A3FFE}" type="presParOf" srcId="{9FF55DCC-6A45-4FA2-B933-46F6AE536DB5}" destId="{9A9ED851-6271-4F9F-A42D-4D288BC49DB3}" srcOrd="17" destOrd="0" presId="urn:microsoft.com/office/officeart/2011/layout/CircleProcess"/>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E218F-1DE6-449F-BA98-B86B26E210D0}">
      <dsp:nvSpPr>
        <dsp:cNvPr id="0" name=""/>
        <dsp:cNvSpPr/>
      </dsp:nvSpPr>
      <dsp:spPr>
        <a:xfrm>
          <a:off x="8654568" y="1018324"/>
          <a:ext cx="118023" cy="2037867"/>
        </a:xfrm>
        <a:custGeom>
          <a:avLst/>
          <a:gdLst/>
          <a:ahLst/>
          <a:cxnLst/>
          <a:rect l="0" t="0" r="0" b="0"/>
          <a:pathLst>
            <a:path>
              <a:moveTo>
                <a:pt x="0" y="0"/>
              </a:moveTo>
              <a:lnTo>
                <a:pt x="0" y="2037867"/>
              </a:lnTo>
              <a:lnTo>
                <a:pt x="118023" y="2037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78CCF-8462-47A4-8C75-3B7225CCD6F8}">
      <dsp:nvSpPr>
        <dsp:cNvPr id="0" name=""/>
        <dsp:cNvSpPr/>
      </dsp:nvSpPr>
      <dsp:spPr>
        <a:xfrm>
          <a:off x="8654568" y="1018324"/>
          <a:ext cx="118023" cy="1479224"/>
        </a:xfrm>
        <a:custGeom>
          <a:avLst/>
          <a:gdLst/>
          <a:ahLst/>
          <a:cxnLst/>
          <a:rect l="0" t="0" r="0" b="0"/>
          <a:pathLst>
            <a:path>
              <a:moveTo>
                <a:pt x="0" y="0"/>
              </a:moveTo>
              <a:lnTo>
                <a:pt x="0" y="1479224"/>
              </a:lnTo>
              <a:lnTo>
                <a:pt x="118023" y="1479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5563AD-82F7-4F10-A679-092CC1098C6B}">
      <dsp:nvSpPr>
        <dsp:cNvPr id="0" name=""/>
        <dsp:cNvSpPr/>
      </dsp:nvSpPr>
      <dsp:spPr>
        <a:xfrm>
          <a:off x="8654568"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DD019-63DD-4AD1-9C59-46D89CFCC943}">
      <dsp:nvSpPr>
        <dsp:cNvPr id="0" name=""/>
        <dsp:cNvSpPr/>
      </dsp:nvSpPr>
      <dsp:spPr>
        <a:xfrm>
          <a:off x="8654568"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6574E-38C4-459D-8E84-1A8329541FC5}">
      <dsp:nvSpPr>
        <dsp:cNvPr id="0" name=""/>
        <dsp:cNvSpPr/>
      </dsp:nvSpPr>
      <dsp:spPr>
        <a:xfrm>
          <a:off x="4685054" y="462230"/>
          <a:ext cx="4284242" cy="162683"/>
        </a:xfrm>
        <a:custGeom>
          <a:avLst/>
          <a:gdLst/>
          <a:ahLst/>
          <a:cxnLst/>
          <a:rect l="0" t="0" r="0" b="0"/>
          <a:pathLst>
            <a:path>
              <a:moveTo>
                <a:pt x="0" y="0"/>
              </a:moveTo>
              <a:lnTo>
                <a:pt x="0" y="80066"/>
              </a:lnTo>
              <a:lnTo>
                <a:pt x="4284242" y="80066"/>
              </a:lnTo>
              <a:lnTo>
                <a:pt x="4284242"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310DC-30A4-4BDD-9CC0-ED221B63E04C}">
      <dsp:nvSpPr>
        <dsp:cNvPr id="0" name=""/>
        <dsp:cNvSpPr/>
      </dsp:nvSpPr>
      <dsp:spPr>
        <a:xfrm>
          <a:off x="7702514"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D4D0D-DFC0-4C01-9FAF-4CB0ED29C0EB}">
      <dsp:nvSpPr>
        <dsp:cNvPr id="0" name=""/>
        <dsp:cNvSpPr/>
      </dsp:nvSpPr>
      <dsp:spPr>
        <a:xfrm>
          <a:off x="7702514"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FCFCCF-3EAB-4FBE-8E41-C1406811065D}">
      <dsp:nvSpPr>
        <dsp:cNvPr id="0" name=""/>
        <dsp:cNvSpPr/>
      </dsp:nvSpPr>
      <dsp:spPr>
        <a:xfrm>
          <a:off x="4685054" y="462230"/>
          <a:ext cx="3332188" cy="162683"/>
        </a:xfrm>
        <a:custGeom>
          <a:avLst/>
          <a:gdLst/>
          <a:ahLst/>
          <a:cxnLst/>
          <a:rect l="0" t="0" r="0" b="0"/>
          <a:pathLst>
            <a:path>
              <a:moveTo>
                <a:pt x="0" y="0"/>
              </a:moveTo>
              <a:lnTo>
                <a:pt x="0" y="80066"/>
              </a:lnTo>
              <a:lnTo>
                <a:pt x="3332188" y="80066"/>
              </a:lnTo>
              <a:lnTo>
                <a:pt x="3332188"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DE8B00-D92A-490E-A1AB-C7F08D18B215}">
      <dsp:nvSpPr>
        <dsp:cNvPr id="0" name=""/>
        <dsp:cNvSpPr/>
      </dsp:nvSpPr>
      <dsp:spPr>
        <a:xfrm>
          <a:off x="6750460" y="1018324"/>
          <a:ext cx="118023" cy="2037867"/>
        </a:xfrm>
        <a:custGeom>
          <a:avLst/>
          <a:gdLst/>
          <a:ahLst/>
          <a:cxnLst/>
          <a:rect l="0" t="0" r="0" b="0"/>
          <a:pathLst>
            <a:path>
              <a:moveTo>
                <a:pt x="0" y="0"/>
              </a:moveTo>
              <a:lnTo>
                <a:pt x="0" y="2037867"/>
              </a:lnTo>
              <a:lnTo>
                <a:pt x="118023" y="2037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A0F3E2-F091-4D02-8020-C76DB51221AC}">
      <dsp:nvSpPr>
        <dsp:cNvPr id="0" name=""/>
        <dsp:cNvSpPr/>
      </dsp:nvSpPr>
      <dsp:spPr>
        <a:xfrm>
          <a:off x="6750460" y="1018324"/>
          <a:ext cx="118023" cy="1479224"/>
        </a:xfrm>
        <a:custGeom>
          <a:avLst/>
          <a:gdLst/>
          <a:ahLst/>
          <a:cxnLst/>
          <a:rect l="0" t="0" r="0" b="0"/>
          <a:pathLst>
            <a:path>
              <a:moveTo>
                <a:pt x="0" y="0"/>
              </a:moveTo>
              <a:lnTo>
                <a:pt x="0" y="1479224"/>
              </a:lnTo>
              <a:lnTo>
                <a:pt x="118023" y="1479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210931-2941-4176-8BA6-92B5C8595583}">
      <dsp:nvSpPr>
        <dsp:cNvPr id="0" name=""/>
        <dsp:cNvSpPr/>
      </dsp:nvSpPr>
      <dsp:spPr>
        <a:xfrm>
          <a:off x="6750460"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C171F5-BDE8-4F66-A065-D657A214257A}">
      <dsp:nvSpPr>
        <dsp:cNvPr id="0" name=""/>
        <dsp:cNvSpPr/>
      </dsp:nvSpPr>
      <dsp:spPr>
        <a:xfrm>
          <a:off x="6750460"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1B2B9A-30FE-4301-9CFD-FA1FA7E217B7}">
      <dsp:nvSpPr>
        <dsp:cNvPr id="0" name=""/>
        <dsp:cNvSpPr/>
      </dsp:nvSpPr>
      <dsp:spPr>
        <a:xfrm>
          <a:off x="4685054" y="462230"/>
          <a:ext cx="2380134" cy="162683"/>
        </a:xfrm>
        <a:custGeom>
          <a:avLst/>
          <a:gdLst/>
          <a:ahLst/>
          <a:cxnLst/>
          <a:rect l="0" t="0" r="0" b="0"/>
          <a:pathLst>
            <a:path>
              <a:moveTo>
                <a:pt x="0" y="0"/>
              </a:moveTo>
              <a:lnTo>
                <a:pt x="0" y="80066"/>
              </a:lnTo>
              <a:lnTo>
                <a:pt x="2380134" y="80066"/>
              </a:lnTo>
              <a:lnTo>
                <a:pt x="2380134"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4406-C43F-48AF-A1E6-0E1F92F3DDAD}">
      <dsp:nvSpPr>
        <dsp:cNvPr id="0" name=""/>
        <dsp:cNvSpPr/>
      </dsp:nvSpPr>
      <dsp:spPr>
        <a:xfrm>
          <a:off x="5798406"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301ABF-040B-41F3-B15E-8E74D68010C9}">
      <dsp:nvSpPr>
        <dsp:cNvPr id="0" name=""/>
        <dsp:cNvSpPr/>
      </dsp:nvSpPr>
      <dsp:spPr>
        <a:xfrm>
          <a:off x="5798406"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8C16AE-F3EE-4D9E-BF3D-8467D708B27C}">
      <dsp:nvSpPr>
        <dsp:cNvPr id="0" name=""/>
        <dsp:cNvSpPr/>
      </dsp:nvSpPr>
      <dsp:spPr>
        <a:xfrm>
          <a:off x="4685054" y="462230"/>
          <a:ext cx="1428080" cy="162683"/>
        </a:xfrm>
        <a:custGeom>
          <a:avLst/>
          <a:gdLst/>
          <a:ahLst/>
          <a:cxnLst/>
          <a:rect l="0" t="0" r="0" b="0"/>
          <a:pathLst>
            <a:path>
              <a:moveTo>
                <a:pt x="0" y="0"/>
              </a:moveTo>
              <a:lnTo>
                <a:pt x="0" y="80066"/>
              </a:lnTo>
              <a:lnTo>
                <a:pt x="1428080" y="80066"/>
              </a:lnTo>
              <a:lnTo>
                <a:pt x="1428080"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E42736-0872-4499-AD5D-4D542726FCE7}">
      <dsp:nvSpPr>
        <dsp:cNvPr id="0" name=""/>
        <dsp:cNvSpPr/>
      </dsp:nvSpPr>
      <dsp:spPr>
        <a:xfrm>
          <a:off x="4846352" y="1018324"/>
          <a:ext cx="118023" cy="3155153"/>
        </a:xfrm>
        <a:custGeom>
          <a:avLst/>
          <a:gdLst/>
          <a:ahLst/>
          <a:cxnLst/>
          <a:rect l="0" t="0" r="0" b="0"/>
          <a:pathLst>
            <a:path>
              <a:moveTo>
                <a:pt x="0" y="0"/>
              </a:moveTo>
              <a:lnTo>
                <a:pt x="0" y="3155153"/>
              </a:lnTo>
              <a:lnTo>
                <a:pt x="118023" y="31551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D87625-73D8-4189-8280-6B259FE23800}">
      <dsp:nvSpPr>
        <dsp:cNvPr id="0" name=""/>
        <dsp:cNvSpPr/>
      </dsp:nvSpPr>
      <dsp:spPr>
        <a:xfrm>
          <a:off x="4846352" y="1018324"/>
          <a:ext cx="118023" cy="2596510"/>
        </a:xfrm>
        <a:custGeom>
          <a:avLst/>
          <a:gdLst/>
          <a:ahLst/>
          <a:cxnLst/>
          <a:rect l="0" t="0" r="0" b="0"/>
          <a:pathLst>
            <a:path>
              <a:moveTo>
                <a:pt x="0" y="0"/>
              </a:moveTo>
              <a:lnTo>
                <a:pt x="0" y="2596510"/>
              </a:lnTo>
              <a:lnTo>
                <a:pt x="118023" y="25965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08C3DF-1AB0-4EE3-B52A-3C5F0E8C6C8D}">
      <dsp:nvSpPr>
        <dsp:cNvPr id="0" name=""/>
        <dsp:cNvSpPr/>
      </dsp:nvSpPr>
      <dsp:spPr>
        <a:xfrm>
          <a:off x="4846352" y="1018324"/>
          <a:ext cx="118023" cy="2037867"/>
        </a:xfrm>
        <a:custGeom>
          <a:avLst/>
          <a:gdLst/>
          <a:ahLst/>
          <a:cxnLst/>
          <a:rect l="0" t="0" r="0" b="0"/>
          <a:pathLst>
            <a:path>
              <a:moveTo>
                <a:pt x="0" y="0"/>
              </a:moveTo>
              <a:lnTo>
                <a:pt x="0" y="2037867"/>
              </a:lnTo>
              <a:lnTo>
                <a:pt x="118023" y="2037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CCF93-A485-425E-B10F-2C4EDB22A61A}">
      <dsp:nvSpPr>
        <dsp:cNvPr id="0" name=""/>
        <dsp:cNvSpPr/>
      </dsp:nvSpPr>
      <dsp:spPr>
        <a:xfrm>
          <a:off x="4846352" y="1018324"/>
          <a:ext cx="118023" cy="1479224"/>
        </a:xfrm>
        <a:custGeom>
          <a:avLst/>
          <a:gdLst/>
          <a:ahLst/>
          <a:cxnLst/>
          <a:rect l="0" t="0" r="0" b="0"/>
          <a:pathLst>
            <a:path>
              <a:moveTo>
                <a:pt x="0" y="0"/>
              </a:moveTo>
              <a:lnTo>
                <a:pt x="0" y="1479224"/>
              </a:lnTo>
              <a:lnTo>
                <a:pt x="118023" y="1479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3BB9B-20C7-404C-BD1A-69E42BC72964}">
      <dsp:nvSpPr>
        <dsp:cNvPr id="0" name=""/>
        <dsp:cNvSpPr/>
      </dsp:nvSpPr>
      <dsp:spPr>
        <a:xfrm>
          <a:off x="4846352"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64A795-1667-4F8D-81F6-BF2A79147780}">
      <dsp:nvSpPr>
        <dsp:cNvPr id="0" name=""/>
        <dsp:cNvSpPr/>
      </dsp:nvSpPr>
      <dsp:spPr>
        <a:xfrm>
          <a:off x="4846352"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F324E6-C8A3-4CC2-B5B8-6D18E5ABC30A}">
      <dsp:nvSpPr>
        <dsp:cNvPr id="0" name=""/>
        <dsp:cNvSpPr/>
      </dsp:nvSpPr>
      <dsp:spPr>
        <a:xfrm>
          <a:off x="4685054" y="462230"/>
          <a:ext cx="476026" cy="162683"/>
        </a:xfrm>
        <a:custGeom>
          <a:avLst/>
          <a:gdLst/>
          <a:ahLst/>
          <a:cxnLst/>
          <a:rect l="0" t="0" r="0" b="0"/>
          <a:pathLst>
            <a:path>
              <a:moveTo>
                <a:pt x="0" y="0"/>
              </a:moveTo>
              <a:lnTo>
                <a:pt x="0" y="80066"/>
              </a:lnTo>
              <a:lnTo>
                <a:pt x="476026" y="80066"/>
              </a:lnTo>
              <a:lnTo>
                <a:pt x="476026"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C3FB13-599A-42D4-975B-2098676AB726}">
      <dsp:nvSpPr>
        <dsp:cNvPr id="0" name=""/>
        <dsp:cNvSpPr/>
      </dsp:nvSpPr>
      <dsp:spPr>
        <a:xfrm>
          <a:off x="3894298" y="1018324"/>
          <a:ext cx="118023" cy="3155153"/>
        </a:xfrm>
        <a:custGeom>
          <a:avLst/>
          <a:gdLst/>
          <a:ahLst/>
          <a:cxnLst/>
          <a:rect l="0" t="0" r="0" b="0"/>
          <a:pathLst>
            <a:path>
              <a:moveTo>
                <a:pt x="0" y="0"/>
              </a:moveTo>
              <a:lnTo>
                <a:pt x="0" y="3155153"/>
              </a:lnTo>
              <a:lnTo>
                <a:pt x="118023" y="31551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200E62-C4E2-4D24-A8E6-2066BBF10B52}">
      <dsp:nvSpPr>
        <dsp:cNvPr id="0" name=""/>
        <dsp:cNvSpPr/>
      </dsp:nvSpPr>
      <dsp:spPr>
        <a:xfrm>
          <a:off x="3894298" y="1018324"/>
          <a:ext cx="118023" cy="2596510"/>
        </a:xfrm>
        <a:custGeom>
          <a:avLst/>
          <a:gdLst/>
          <a:ahLst/>
          <a:cxnLst/>
          <a:rect l="0" t="0" r="0" b="0"/>
          <a:pathLst>
            <a:path>
              <a:moveTo>
                <a:pt x="0" y="0"/>
              </a:moveTo>
              <a:lnTo>
                <a:pt x="0" y="2596510"/>
              </a:lnTo>
              <a:lnTo>
                <a:pt x="118023" y="25965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698014-44D1-4326-88CC-679AED160227}">
      <dsp:nvSpPr>
        <dsp:cNvPr id="0" name=""/>
        <dsp:cNvSpPr/>
      </dsp:nvSpPr>
      <dsp:spPr>
        <a:xfrm>
          <a:off x="3894298" y="1018324"/>
          <a:ext cx="118023" cy="2037867"/>
        </a:xfrm>
        <a:custGeom>
          <a:avLst/>
          <a:gdLst/>
          <a:ahLst/>
          <a:cxnLst/>
          <a:rect l="0" t="0" r="0" b="0"/>
          <a:pathLst>
            <a:path>
              <a:moveTo>
                <a:pt x="0" y="0"/>
              </a:moveTo>
              <a:lnTo>
                <a:pt x="0" y="2037867"/>
              </a:lnTo>
              <a:lnTo>
                <a:pt x="118023" y="2037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169186-913B-4BD2-969C-F5E191A04062}">
      <dsp:nvSpPr>
        <dsp:cNvPr id="0" name=""/>
        <dsp:cNvSpPr/>
      </dsp:nvSpPr>
      <dsp:spPr>
        <a:xfrm>
          <a:off x="3894298" y="1018324"/>
          <a:ext cx="118023" cy="1479224"/>
        </a:xfrm>
        <a:custGeom>
          <a:avLst/>
          <a:gdLst/>
          <a:ahLst/>
          <a:cxnLst/>
          <a:rect l="0" t="0" r="0" b="0"/>
          <a:pathLst>
            <a:path>
              <a:moveTo>
                <a:pt x="0" y="0"/>
              </a:moveTo>
              <a:lnTo>
                <a:pt x="0" y="1479224"/>
              </a:lnTo>
              <a:lnTo>
                <a:pt x="118023" y="1479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D4918-6125-43CE-92DA-5764FE742D21}">
      <dsp:nvSpPr>
        <dsp:cNvPr id="0" name=""/>
        <dsp:cNvSpPr/>
      </dsp:nvSpPr>
      <dsp:spPr>
        <a:xfrm>
          <a:off x="3894298"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0DF0BE-0282-49D1-A089-C86B5A8F82B4}">
      <dsp:nvSpPr>
        <dsp:cNvPr id="0" name=""/>
        <dsp:cNvSpPr/>
      </dsp:nvSpPr>
      <dsp:spPr>
        <a:xfrm>
          <a:off x="3894298"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C2970C-8E31-4F9A-94C9-5A020D71B21C}">
      <dsp:nvSpPr>
        <dsp:cNvPr id="0" name=""/>
        <dsp:cNvSpPr/>
      </dsp:nvSpPr>
      <dsp:spPr>
        <a:xfrm>
          <a:off x="4209027" y="462230"/>
          <a:ext cx="476026" cy="162683"/>
        </a:xfrm>
        <a:custGeom>
          <a:avLst/>
          <a:gdLst/>
          <a:ahLst/>
          <a:cxnLst/>
          <a:rect l="0" t="0" r="0" b="0"/>
          <a:pathLst>
            <a:path>
              <a:moveTo>
                <a:pt x="476026" y="0"/>
              </a:moveTo>
              <a:lnTo>
                <a:pt x="476026" y="80066"/>
              </a:lnTo>
              <a:lnTo>
                <a:pt x="0" y="80066"/>
              </a:lnTo>
              <a:lnTo>
                <a:pt x="0"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3CE4B-7F9A-4C40-AC3B-E319C46CE8A4}">
      <dsp:nvSpPr>
        <dsp:cNvPr id="0" name=""/>
        <dsp:cNvSpPr/>
      </dsp:nvSpPr>
      <dsp:spPr>
        <a:xfrm>
          <a:off x="2948874" y="1018324"/>
          <a:ext cx="111393" cy="2596510"/>
        </a:xfrm>
        <a:custGeom>
          <a:avLst/>
          <a:gdLst/>
          <a:ahLst/>
          <a:cxnLst/>
          <a:rect l="0" t="0" r="0" b="0"/>
          <a:pathLst>
            <a:path>
              <a:moveTo>
                <a:pt x="0" y="0"/>
              </a:moveTo>
              <a:lnTo>
                <a:pt x="0" y="2596510"/>
              </a:lnTo>
              <a:lnTo>
                <a:pt x="111393" y="25965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24F809-540B-4BF3-8C88-9483BC9EDE37}">
      <dsp:nvSpPr>
        <dsp:cNvPr id="0" name=""/>
        <dsp:cNvSpPr/>
      </dsp:nvSpPr>
      <dsp:spPr>
        <a:xfrm>
          <a:off x="2948874" y="1018324"/>
          <a:ext cx="111393" cy="2037867"/>
        </a:xfrm>
        <a:custGeom>
          <a:avLst/>
          <a:gdLst/>
          <a:ahLst/>
          <a:cxnLst/>
          <a:rect l="0" t="0" r="0" b="0"/>
          <a:pathLst>
            <a:path>
              <a:moveTo>
                <a:pt x="0" y="0"/>
              </a:moveTo>
              <a:lnTo>
                <a:pt x="0" y="2037867"/>
              </a:lnTo>
              <a:lnTo>
                <a:pt x="111393" y="2037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E3526-82E7-410F-9C0D-07FCA1CE5B11}">
      <dsp:nvSpPr>
        <dsp:cNvPr id="0" name=""/>
        <dsp:cNvSpPr/>
      </dsp:nvSpPr>
      <dsp:spPr>
        <a:xfrm>
          <a:off x="2948874" y="1018324"/>
          <a:ext cx="111393" cy="1479224"/>
        </a:xfrm>
        <a:custGeom>
          <a:avLst/>
          <a:gdLst/>
          <a:ahLst/>
          <a:cxnLst/>
          <a:rect l="0" t="0" r="0" b="0"/>
          <a:pathLst>
            <a:path>
              <a:moveTo>
                <a:pt x="0" y="0"/>
              </a:moveTo>
              <a:lnTo>
                <a:pt x="0" y="1479224"/>
              </a:lnTo>
              <a:lnTo>
                <a:pt x="111393" y="1479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FACAFA-4D6C-45AF-B5B0-D096203BC62A}">
      <dsp:nvSpPr>
        <dsp:cNvPr id="0" name=""/>
        <dsp:cNvSpPr/>
      </dsp:nvSpPr>
      <dsp:spPr>
        <a:xfrm>
          <a:off x="2948874" y="1018324"/>
          <a:ext cx="111393" cy="920581"/>
        </a:xfrm>
        <a:custGeom>
          <a:avLst/>
          <a:gdLst/>
          <a:ahLst/>
          <a:cxnLst/>
          <a:rect l="0" t="0" r="0" b="0"/>
          <a:pathLst>
            <a:path>
              <a:moveTo>
                <a:pt x="0" y="0"/>
              </a:moveTo>
              <a:lnTo>
                <a:pt x="0" y="920581"/>
              </a:lnTo>
              <a:lnTo>
                <a:pt x="11139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1B5EB9-82B0-48B7-A9A0-F9408C5377AD}">
      <dsp:nvSpPr>
        <dsp:cNvPr id="0" name=""/>
        <dsp:cNvSpPr/>
      </dsp:nvSpPr>
      <dsp:spPr>
        <a:xfrm>
          <a:off x="2948874" y="1018324"/>
          <a:ext cx="111393" cy="361937"/>
        </a:xfrm>
        <a:custGeom>
          <a:avLst/>
          <a:gdLst/>
          <a:ahLst/>
          <a:cxnLst/>
          <a:rect l="0" t="0" r="0" b="0"/>
          <a:pathLst>
            <a:path>
              <a:moveTo>
                <a:pt x="0" y="0"/>
              </a:moveTo>
              <a:lnTo>
                <a:pt x="0" y="361937"/>
              </a:lnTo>
              <a:lnTo>
                <a:pt x="11139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9F74B6-4F44-4B3F-B5E8-F5B266F74C3E}">
      <dsp:nvSpPr>
        <dsp:cNvPr id="0" name=""/>
        <dsp:cNvSpPr/>
      </dsp:nvSpPr>
      <dsp:spPr>
        <a:xfrm>
          <a:off x="3245924" y="462230"/>
          <a:ext cx="1439129" cy="162683"/>
        </a:xfrm>
        <a:custGeom>
          <a:avLst/>
          <a:gdLst/>
          <a:ahLst/>
          <a:cxnLst/>
          <a:rect l="0" t="0" r="0" b="0"/>
          <a:pathLst>
            <a:path>
              <a:moveTo>
                <a:pt x="1439129" y="0"/>
              </a:moveTo>
              <a:lnTo>
                <a:pt x="1439129" y="80066"/>
              </a:lnTo>
              <a:lnTo>
                <a:pt x="0" y="80066"/>
              </a:lnTo>
              <a:lnTo>
                <a:pt x="0"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52B1B-4070-4F97-BD29-4C02E549F097}">
      <dsp:nvSpPr>
        <dsp:cNvPr id="0" name=""/>
        <dsp:cNvSpPr/>
      </dsp:nvSpPr>
      <dsp:spPr>
        <a:xfrm>
          <a:off x="1990191" y="1018324"/>
          <a:ext cx="117315" cy="792159"/>
        </a:xfrm>
        <a:custGeom>
          <a:avLst/>
          <a:gdLst/>
          <a:ahLst/>
          <a:cxnLst/>
          <a:rect l="0" t="0" r="0" b="0"/>
          <a:pathLst>
            <a:path>
              <a:moveTo>
                <a:pt x="0" y="0"/>
              </a:moveTo>
              <a:lnTo>
                <a:pt x="0" y="792159"/>
              </a:lnTo>
              <a:lnTo>
                <a:pt x="117315" y="7921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653D36-A7A4-46A7-8B97-EF9662C0905A}">
      <dsp:nvSpPr>
        <dsp:cNvPr id="0" name=""/>
        <dsp:cNvSpPr/>
      </dsp:nvSpPr>
      <dsp:spPr>
        <a:xfrm>
          <a:off x="1990191" y="1018324"/>
          <a:ext cx="117315" cy="792159"/>
        </a:xfrm>
        <a:custGeom>
          <a:avLst/>
          <a:gdLst/>
          <a:ahLst/>
          <a:cxnLst/>
          <a:rect l="0" t="0" r="0" b="0"/>
          <a:pathLst>
            <a:path>
              <a:moveTo>
                <a:pt x="0" y="0"/>
              </a:moveTo>
              <a:lnTo>
                <a:pt x="0" y="792159"/>
              </a:lnTo>
              <a:lnTo>
                <a:pt x="117315" y="7921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A1BE71-1523-43EC-BEA1-08F1478F4491}">
      <dsp:nvSpPr>
        <dsp:cNvPr id="0" name=""/>
        <dsp:cNvSpPr/>
      </dsp:nvSpPr>
      <dsp:spPr>
        <a:xfrm>
          <a:off x="1990191" y="1018324"/>
          <a:ext cx="110619" cy="1283297"/>
        </a:xfrm>
        <a:custGeom>
          <a:avLst/>
          <a:gdLst/>
          <a:ahLst/>
          <a:cxnLst/>
          <a:rect l="0" t="0" r="0" b="0"/>
          <a:pathLst>
            <a:path>
              <a:moveTo>
                <a:pt x="0" y="0"/>
              </a:moveTo>
              <a:lnTo>
                <a:pt x="0" y="1283297"/>
              </a:lnTo>
              <a:lnTo>
                <a:pt x="110619" y="12832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6FBA3E-3CCA-4F21-9E02-EA0BA6D0805F}">
      <dsp:nvSpPr>
        <dsp:cNvPr id="0" name=""/>
        <dsp:cNvSpPr/>
      </dsp:nvSpPr>
      <dsp:spPr>
        <a:xfrm>
          <a:off x="1990191"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932EC-0C37-4E01-BB6D-ED089B637C06}">
      <dsp:nvSpPr>
        <dsp:cNvPr id="0" name=""/>
        <dsp:cNvSpPr/>
      </dsp:nvSpPr>
      <dsp:spPr>
        <a:xfrm>
          <a:off x="2304919" y="462230"/>
          <a:ext cx="2380134" cy="162683"/>
        </a:xfrm>
        <a:custGeom>
          <a:avLst/>
          <a:gdLst/>
          <a:ahLst/>
          <a:cxnLst/>
          <a:rect l="0" t="0" r="0" b="0"/>
          <a:pathLst>
            <a:path>
              <a:moveTo>
                <a:pt x="2380134" y="0"/>
              </a:moveTo>
              <a:lnTo>
                <a:pt x="2380134" y="80066"/>
              </a:lnTo>
              <a:lnTo>
                <a:pt x="0" y="80066"/>
              </a:lnTo>
              <a:lnTo>
                <a:pt x="0"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2CBE4D-A43A-44B0-A1F6-EC359CFA80AB}">
      <dsp:nvSpPr>
        <dsp:cNvPr id="0" name=""/>
        <dsp:cNvSpPr/>
      </dsp:nvSpPr>
      <dsp:spPr>
        <a:xfrm>
          <a:off x="1038137" y="1018324"/>
          <a:ext cx="118023" cy="1479224"/>
        </a:xfrm>
        <a:custGeom>
          <a:avLst/>
          <a:gdLst/>
          <a:ahLst/>
          <a:cxnLst/>
          <a:rect l="0" t="0" r="0" b="0"/>
          <a:pathLst>
            <a:path>
              <a:moveTo>
                <a:pt x="0" y="0"/>
              </a:moveTo>
              <a:lnTo>
                <a:pt x="0" y="1479224"/>
              </a:lnTo>
              <a:lnTo>
                <a:pt x="118023" y="14792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34CFAB-876F-4E7A-A1EF-350084E30015}">
      <dsp:nvSpPr>
        <dsp:cNvPr id="0" name=""/>
        <dsp:cNvSpPr/>
      </dsp:nvSpPr>
      <dsp:spPr>
        <a:xfrm>
          <a:off x="1038137"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C47E54-C293-42D6-9BAB-D0E978B5B7BE}">
      <dsp:nvSpPr>
        <dsp:cNvPr id="0" name=""/>
        <dsp:cNvSpPr/>
      </dsp:nvSpPr>
      <dsp:spPr>
        <a:xfrm>
          <a:off x="1038137"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7AFD9-CBC4-400B-BA6E-CAA71C298994}">
      <dsp:nvSpPr>
        <dsp:cNvPr id="0" name=""/>
        <dsp:cNvSpPr/>
      </dsp:nvSpPr>
      <dsp:spPr>
        <a:xfrm>
          <a:off x="1352865" y="462230"/>
          <a:ext cx="3332188" cy="162683"/>
        </a:xfrm>
        <a:custGeom>
          <a:avLst/>
          <a:gdLst/>
          <a:ahLst/>
          <a:cxnLst/>
          <a:rect l="0" t="0" r="0" b="0"/>
          <a:pathLst>
            <a:path>
              <a:moveTo>
                <a:pt x="3332188" y="0"/>
              </a:moveTo>
              <a:lnTo>
                <a:pt x="3332188" y="80066"/>
              </a:lnTo>
              <a:lnTo>
                <a:pt x="0" y="80066"/>
              </a:lnTo>
              <a:lnTo>
                <a:pt x="0"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D59261-E06B-4EDA-81E5-DAB98E4A5FA8}">
      <dsp:nvSpPr>
        <dsp:cNvPr id="0" name=""/>
        <dsp:cNvSpPr/>
      </dsp:nvSpPr>
      <dsp:spPr>
        <a:xfrm>
          <a:off x="86083" y="1018324"/>
          <a:ext cx="118023" cy="920581"/>
        </a:xfrm>
        <a:custGeom>
          <a:avLst/>
          <a:gdLst/>
          <a:ahLst/>
          <a:cxnLst/>
          <a:rect l="0" t="0" r="0" b="0"/>
          <a:pathLst>
            <a:path>
              <a:moveTo>
                <a:pt x="0" y="0"/>
              </a:moveTo>
              <a:lnTo>
                <a:pt x="0" y="920581"/>
              </a:lnTo>
              <a:lnTo>
                <a:pt x="118023" y="9205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B1C434-5975-4DD7-B6DC-10E98F9B800E}">
      <dsp:nvSpPr>
        <dsp:cNvPr id="0" name=""/>
        <dsp:cNvSpPr/>
      </dsp:nvSpPr>
      <dsp:spPr>
        <a:xfrm>
          <a:off x="86083" y="1018324"/>
          <a:ext cx="118023" cy="361937"/>
        </a:xfrm>
        <a:custGeom>
          <a:avLst/>
          <a:gdLst/>
          <a:ahLst/>
          <a:cxnLst/>
          <a:rect l="0" t="0" r="0" b="0"/>
          <a:pathLst>
            <a:path>
              <a:moveTo>
                <a:pt x="0" y="0"/>
              </a:moveTo>
              <a:lnTo>
                <a:pt x="0" y="361937"/>
              </a:lnTo>
              <a:lnTo>
                <a:pt x="118023" y="3619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BD834F-E8EF-4EEC-942D-C75BE0594D59}">
      <dsp:nvSpPr>
        <dsp:cNvPr id="0" name=""/>
        <dsp:cNvSpPr/>
      </dsp:nvSpPr>
      <dsp:spPr>
        <a:xfrm>
          <a:off x="400811" y="462230"/>
          <a:ext cx="4284242" cy="162683"/>
        </a:xfrm>
        <a:custGeom>
          <a:avLst/>
          <a:gdLst/>
          <a:ahLst/>
          <a:cxnLst/>
          <a:rect l="0" t="0" r="0" b="0"/>
          <a:pathLst>
            <a:path>
              <a:moveTo>
                <a:pt x="4284242" y="0"/>
              </a:moveTo>
              <a:lnTo>
                <a:pt x="4284242" y="80066"/>
              </a:lnTo>
              <a:lnTo>
                <a:pt x="0" y="80066"/>
              </a:lnTo>
              <a:lnTo>
                <a:pt x="0" y="162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5445FB-F1B2-4AC1-A3E9-DBED8EE79BB6}">
      <dsp:nvSpPr>
        <dsp:cNvPr id="0" name=""/>
        <dsp:cNvSpPr/>
      </dsp:nvSpPr>
      <dsp:spPr>
        <a:xfrm>
          <a:off x="3670975" y="68819"/>
          <a:ext cx="2028158" cy="393410"/>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TARGET GROUPS</a:t>
          </a:r>
        </a:p>
      </dsp:txBody>
      <dsp:txXfrm>
        <a:off x="3670975" y="68819"/>
        <a:ext cx="2028158" cy="393410"/>
      </dsp:txXfrm>
    </dsp:sp>
    <dsp:sp modelId="{1B0F4F34-0F7D-4072-B2A1-0D0F9F560DAD}">
      <dsp:nvSpPr>
        <dsp:cNvPr id="0" name=""/>
        <dsp:cNvSpPr/>
      </dsp:nvSpPr>
      <dsp:spPr>
        <a:xfrm>
          <a:off x="7401" y="624913"/>
          <a:ext cx="786821" cy="39341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End-users</a:t>
          </a:r>
        </a:p>
      </dsp:txBody>
      <dsp:txXfrm>
        <a:off x="7401" y="624913"/>
        <a:ext cx="786821" cy="393410"/>
      </dsp:txXfrm>
    </dsp:sp>
    <dsp:sp modelId="{7F722DF3-A4FD-4C8F-8475-22B63D1B262F}">
      <dsp:nvSpPr>
        <dsp:cNvPr id="0" name=""/>
        <dsp:cNvSpPr/>
      </dsp:nvSpPr>
      <dsp:spPr>
        <a:xfrm>
          <a:off x="204106" y="1183556"/>
          <a:ext cx="786821" cy="39341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bg1"/>
              </a:solidFill>
            </a:rPr>
            <a:t>Home owners</a:t>
          </a:r>
        </a:p>
      </dsp:txBody>
      <dsp:txXfrm>
        <a:off x="204106" y="1183556"/>
        <a:ext cx="786821" cy="393410"/>
      </dsp:txXfrm>
    </dsp:sp>
    <dsp:sp modelId="{E9F2EC1B-CEB6-4A60-800D-596517A8A8ED}">
      <dsp:nvSpPr>
        <dsp:cNvPr id="0" name=""/>
        <dsp:cNvSpPr/>
      </dsp:nvSpPr>
      <dsp:spPr>
        <a:xfrm>
          <a:off x="204106" y="1742200"/>
          <a:ext cx="786821" cy="39341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bg1"/>
              </a:solidFill>
            </a:rPr>
            <a:t>Tenants</a:t>
          </a:r>
        </a:p>
      </dsp:txBody>
      <dsp:txXfrm>
        <a:off x="204106" y="1742200"/>
        <a:ext cx="786821" cy="393410"/>
      </dsp:txXfrm>
    </dsp:sp>
    <dsp:sp modelId="{502F5BF5-283E-49A3-BD17-D3A45BF13FDB}">
      <dsp:nvSpPr>
        <dsp:cNvPr id="0" name=""/>
        <dsp:cNvSpPr/>
      </dsp:nvSpPr>
      <dsp:spPr>
        <a:xfrm>
          <a:off x="959454" y="624913"/>
          <a:ext cx="786821" cy="39341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Professional Building</a:t>
          </a:r>
          <a:br>
            <a:rPr lang="en-GB" sz="900" kern="1200" dirty="0"/>
          </a:br>
          <a:r>
            <a:rPr lang="en-GB" sz="900" kern="1200" dirty="0"/>
            <a:t>Owners-PBO</a:t>
          </a:r>
        </a:p>
      </dsp:txBody>
      <dsp:txXfrm>
        <a:off x="959454" y="624913"/>
        <a:ext cx="786821" cy="393410"/>
      </dsp:txXfrm>
    </dsp:sp>
    <dsp:sp modelId="{AF531E4D-FBD0-4504-A9F2-69AA1AF61178}">
      <dsp:nvSpPr>
        <dsp:cNvPr id="0" name=""/>
        <dsp:cNvSpPr/>
      </dsp:nvSpPr>
      <dsp:spPr>
        <a:xfrm>
          <a:off x="1156160"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Housing associations</a:t>
          </a:r>
        </a:p>
      </dsp:txBody>
      <dsp:txXfrm>
        <a:off x="1156160" y="1183556"/>
        <a:ext cx="786821" cy="393410"/>
      </dsp:txXfrm>
    </dsp:sp>
    <dsp:sp modelId="{7128F296-757C-4696-9F7D-9AFD3BA6C86C}">
      <dsp:nvSpPr>
        <dsp:cNvPr id="0" name=""/>
        <dsp:cNvSpPr/>
      </dsp:nvSpPr>
      <dsp:spPr>
        <a:xfrm>
          <a:off x="1156160"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Commercial buildings</a:t>
          </a:r>
        </a:p>
      </dsp:txBody>
      <dsp:txXfrm>
        <a:off x="1156160" y="1742200"/>
        <a:ext cx="786821" cy="393410"/>
      </dsp:txXfrm>
    </dsp:sp>
    <dsp:sp modelId="{4C6FE998-F560-4544-8EC0-D8133A0AECED}">
      <dsp:nvSpPr>
        <dsp:cNvPr id="0" name=""/>
        <dsp:cNvSpPr/>
      </dsp:nvSpPr>
      <dsp:spPr>
        <a:xfrm>
          <a:off x="1156160" y="2300843"/>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Public </a:t>
          </a:r>
          <a:br>
            <a:rPr lang="en-GB" sz="900" kern="1200" dirty="0"/>
          </a:br>
          <a:r>
            <a:rPr lang="en-GB" sz="900" kern="1200" dirty="0"/>
            <a:t>buildings</a:t>
          </a:r>
        </a:p>
      </dsp:txBody>
      <dsp:txXfrm>
        <a:off x="1156160" y="2300843"/>
        <a:ext cx="786821" cy="393410"/>
      </dsp:txXfrm>
    </dsp:sp>
    <dsp:sp modelId="{2F51FB7F-3C78-43AC-8B80-A2D95AF178D6}">
      <dsp:nvSpPr>
        <dsp:cNvPr id="0" name=""/>
        <dsp:cNvSpPr/>
      </dsp:nvSpPr>
      <dsp:spPr>
        <a:xfrm>
          <a:off x="1911508" y="624913"/>
          <a:ext cx="786821" cy="393410"/>
        </a:xfrm>
        <a:prstGeom prst="rect">
          <a:avLst/>
        </a:prstGeom>
        <a:solidFill>
          <a:srgbClr val="5D9B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Professional House Builders -PHB</a:t>
          </a:r>
        </a:p>
      </dsp:txBody>
      <dsp:txXfrm>
        <a:off x="1911508" y="624913"/>
        <a:ext cx="786821" cy="393410"/>
      </dsp:txXfrm>
    </dsp:sp>
    <dsp:sp modelId="{F9DFD7D1-0827-49E5-A7C7-5177DBF1CC48}">
      <dsp:nvSpPr>
        <dsp:cNvPr id="0" name=""/>
        <dsp:cNvSpPr/>
      </dsp:nvSpPr>
      <dsp:spPr>
        <a:xfrm>
          <a:off x="2108214" y="1183556"/>
          <a:ext cx="786821" cy="39341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On-site _House Builders</a:t>
          </a:r>
        </a:p>
      </dsp:txBody>
      <dsp:txXfrm>
        <a:off x="2108214" y="1183556"/>
        <a:ext cx="786821" cy="393410"/>
      </dsp:txXfrm>
    </dsp:sp>
    <dsp:sp modelId="{60A1F572-6859-49D8-8A4E-7A6D3832DBD5}">
      <dsp:nvSpPr>
        <dsp:cNvPr id="0" name=""/>
        <dsp:cNvSpPr/>
      </dsp:nvSpPr>
      <dsp:spPr>
        <a:xfrm>
          <a:off x="2100810" y="2104916"/>
          <a:ext cx="786821" cy="39341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Developers</a:t>
          </a:r>
        </a:p>
      </dsp:txBody>
      <dsp:txXfrm>
        <a:off x="2100810" y="2104916"/>
        <a:ext cx="786821" cy="393410"/>
      </dsp:txXfrm>
    </dsp:sp>
    <dsp:sp modelId="{42EA11A5-B200-415C-8206-1F02547962CB}">
      <dsp:nvSpPr>
        <dsp:cNvPr id="0" name=""/>
        <dsp:cNvSpPr/>
      </dsp:nvSpPr>
      <dsp:spPr>
        <a:xfrm>
          <a:off x="2107506" y="1613778"/>
          <a:ext cx="786821" cy="3934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107506" y="1613778"/>
        <a:ext cx="786821" cy="393410"/>
      </dsp:txXfrm>
    </dsp:sp>
    <dsp:sp modelId="{8F9A5A68-9998-4D26-81D2-05A1E8730A07}">
      <dsp:nvSpPr>
        <dsp:cNvPr id="0" name=""/>
        <dsp:cNvSpPr/>
      </dsp:nvSpPr>
      <dsp:spPr>
        <a:xfrm>
          <a:off x="2107506" y="1613778"/>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Manufactory- House Builders</a:t>
          </a:r>
        </a:p>
      </dsp:txBody>
      <dsp:txXfrm>
        <a:off x="2107506" y="1613778"/>
        <a:ext cx="786821" cy="393410"/>
      </dsp:txXfrm>
    </dsp:sp>
    <dsp:sp modelId="{8387E67D-AD01-44E1-B24D-48C7C5094218}">
      <dsp:nvSpPr>
        <dsp:cNvPr id="0" name=""/>
        <dsp:cNvSpPr/>
      </dsp:nvSpPr>
      <dsp:spPr>
        <a:xfrm>
          <a:off x="2874611" y="624913"/>
          <a:ext cx="742625" cy="393410"/>
        </a:xfrm>
        <a:prstGeom prst="rect">
          <a:avLst/>
        </a:prstGeom>
        <a:solidFill>
          <a:srgbClr val="5D9B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Installers</a:t>
          </a:r>
        </a:p>
      </dsp:txBody>
      <dsp:txXfrm>
        <a:off x="2874611" y="624913"/>
        <a:ext cx="742625" cy="393410"/>
      </dsp:txXfrm>
    </dsp:sp>
    <dsp:sp modelId="{E56B845D-53ED-4293-91D8-1A1D4C1FDF90}">
      <dsp:nvSpPr>
        <dsp:cNvPr id="0" name=""/>
        <dsp:cNvSpPr/>
      </dsp:nvSpPr>
      <dsp:spPr>
        <a:xfrm>
          <a:off x="3060268"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Carpenters</a:t>
          </a:r>
        </a:p>
      </dsp:txBody>
      <dsp:txXfrm>
        <a:off x="3060268" y="1183556"/>
        <a:ext cx="786821" cy="393410"/>
      </dsp:txXfrm>
    </dsp:sp>
    <dsp:sp modelId="{14F43811-7343-4D98-B5FA-66293965C24C}">
      <dsp:nvSpPr>
        <dsp:cNvPr id="0" name=""/>
        <dsp:cNvSpPr/>
      </dsp:nvSpPr>
      <dsp:spPr>
        <a:xfrm>
          <a:off x="3060268"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Roofers</a:t>
          </a:r>
        </a:p>
      </dsp:txBody>
      <dsp:txXfrm>
        <a:off x="3060268" y="1742200"/>
        <a:ext cx="786821" cy="393410"/>
      </dsp:txXfrm>
    </dsp:sp>
    <dsp:sp modelId="{9731E903-EE9A-46BB-9B55-DC43503C23AE}">
      <dsp:nvSpPr>
        <dsp:cNvPr id="0" name=""/>
        <dsp:cNvSpPr/>
      </dsp:nvSpPr>
      <dsp:spPr>
        <a:xfrm>
          <a:off x="3060268" y="2300843"/>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Contractors/</a:t>
          </a:r>
          <a:br>
            <a:rPr lang="en-GB" sz="900" kern="1200" dirty="0"/>
          </a:br>
          <a:r>
            <a:rPr lang="en-GB" sz="900" kern="1200" dirty="0"/>
            <a:t>Sub-contractors</a:t>
          </a:r>
        </a:p>
      </dsp:txBody>
      <dsp:txXfrm>
        <a:off x="3060268" y="2300843"/>
        <a:ext cx="786821" cy="393410"/>
      </dsp:txXfrm>
    </dsp:sp>
    <dsp:sp modelId="{13090F8C-D0AF-466E-B7F8-39DE579D85FC}">
      <dsp:nvSpPr>
        <dsp:cNvPr id="0" name=""/>
        <dsp:cNvSpPr/>
      </dsp:nvSpPr>
      <dsp:spPr>
        <a:xfrm>
          <a:off x="3060268" y="285948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Remodelers</a:t>
          </a:r>
          <a:endParaRPr lang="en-GB" sz="900" kern="1200" dirty="0"/>
        </a:p>
      </dsp:txBody>
      <dsp:txXfrm>
        <a:off x="3060268" y="2859486"/>
        <a:ext cx="786821" cy="393410"/>
      </dsp:txXfrm>
    </dsp:sp>
    <dsp:sp modelId="{2C3142EC-181C-4FCD-93A5-B7576E91163C}">
      <dsp:nvSpPr>
        <dsp:cNvPr id="0" name=""/>
        <dsp:cNvSpPr/>
      </dsp:nvSpPr>
      <dsp:spPr>
        <a:xfrm>
          <a:off x="3060268" y="3418129"/>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Technical schools </a:t>
          </a:r>
        </a:p>
      </dsp:txBody>
      <dsp:txXfrm>
        <a:off x="3060268" y="3418129"/>
        <a:ext cx="786821" cy="393410"/>
      </dsp:txXfrm>
    </dsp:sp>
    <dsp:sp modelId="{BC6E2C2D-0D20-4430-A175-747347604894}">
      <dsp:nvSpPr>
        <dsp:cNvPr id="0" name=""/>
        <dsp:cNvSpPr/>
      </dsp:nvSpPr>
      <dsp:spPr>
        <a:xfrm>
          <a:off x="3815616" y="624913"/>
          <a:ext cx="786821" cy="393410"/>
        </a:xfrm>
        <a:prstGeom prst="rect">
          <a:avLst/>
        </a:prstGeom>
        <a:solidFill>
          <a:srgbClr val="5D9BC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Dealers</a:t>
          </a:r>
        </a:p>
      </dsp:txBody>
      <dsp:txXfrm>
        <a:off x="3815616" y="624913"/>
        <a:ext cx="786821" cy="393410"/>
      </dsp:txXfrm>
    </dsp:sp>
    <dsp:sp modelId="{1CC73598-8B71-42F2-883E-FE5104F79816}">
      <dsp:nvSpPr>
        <dsp:cNvPr id="0" name=""/>
        <dsp:cNvSpPr/>
      </dsp:nvSpPr>
      <dsp:spPr>
        <a:xfrm>
          <a:off x="4012322"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Builders Merchants</a:t>
          </a:r>
        </a:p>
      </dsp:txBody>
      <dsp:txXfrm>
        <a:off x="4012322" y="1183556"/>
        <a:ext cx="786821" cy="393410"/>
      </dsp:txXfrm>
    </dsp:sp>
    <dsp:sp modelId="{6853C43D-5350-4DA1-B1CD-C6857A38FB72}">
      <dsp:nvSpPr>
        <dsp:cNvPr id="0" name=""/>
        <dsp:cNvSpPr/>
      </dsp:nvSpPr>
      <dsp:spPr>
        <a:xfrm>
          <a:off x="4012322"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Roofing Specialists </a:t>
          </a:r>
        </a:p>
      </dsp:txBody>
      <dsp:txXfrm>
        <a:off x="4012322" y="1742200"/>
        <a:ext cx="786821" cy="393410"/>
      </dsp:txXfrm>
    </dsp:sp>
    <dsp:sp modelId="{060983F5-375A-4827-AE1E-E724CEF0DB04}">
      <dsp:nvSpPr>
        <dsp:cNvPr id="0" name=""/>
        <dsp:cNvSpPr/>
      </dsp:nvSpPr>
      <dsp:spPr>
        <a:xfrm>
          <a:off x="4012322" y="2300843"/>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DIY</a:t>
          </a:r>
        </a:p>
      </dsp:txBody>
      <dsp:txXfrm>
        <a:off x="4012322" y="2300843"/>
        <a:ext cx="786821" cy="393410"/>
      </dsp:txXfrm>
    </dsp:sp>
    <dsp:sp modelId="{80270F83-65E9-4BFD-966E-00BBE59C665C}">
      <dsp:nvSpPr>
        <dsp:cNvPr id="0" name=""/>
        <dsp:cNvSpPr/>
      </dsp:nvSpPr>
      <dsp:spPr>
        <a:xfrm>
          <a:off x="4012322" y="285948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Decor</a:t>
          </a:r>
        </a:p>
      </dsp:txBody>
      <dsp:txXfrm>
        <a:off x="4012322" y="2859486"/>
        <a:ext cx="786821" cy="393410"/>
      </dsp:txXfrm>
    </dsp:sp>
    <dsp:sp modelId="{EC2879BB-8A2F-4F95-8170-2AD3D06829D4}">
      <dsp:nvSpPr>
        <dsp:cNvPr id="0" name=""/>
        <dsp:cNvSpPr/>
      </dsp:nvSpPr>
      <dsp:spPr>
        <a:xfrm>
          <a:off x="4012322" y="3418129"/>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t>eDealers</a:t>
          </a:r>
          <a:endParaRPr lang="en-GB" sz="900" kern="1200" dirty="0"/>
        </a:p>
      </dsp:txBody>
      <dsp:txXfrm>
        <a:off x="4012322" y="3418129"/>
        <a:ext cx="786821" cy="393410"/>
      </dsp:txXfrm>
    </dsp:sp>
    <dsp:sp modelId="{6C76DC36-7E87-485A-8780-6E50E05D7147}">
      <dsp:nvSpPr>
        <dsp:cNvPr id="0" name=""/>
        <dsp:cNvSpPr/>
      </dsp:nvSpPr>
      <dsp:spPr>
        <a:xfrm>
          <a:off x="4012322" y="3976772"/>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Windows speciality retailers</a:t>
          </a:r>
        </a:p>
      </dsp:txBody>
      <dsp:txXfrm>
        <a:off x="4012322" y="3976772"/>
        <a:ext cx="786821" cy="393410"/>
      </dsp:txXfrm>
    </dsp:sp>
    <dsp:sp modelId="{DF50BB33-D566-49EF-88A5-C934974E1954}">
      <dsp:nvSpPr>
        <dsp:cNvPr id="0" name=""/>
        <dsp:cNvSpPr/>
      </dsp:nvSpPr>
      <dsp:spPr>
        <a:xfrm>
          <a:off x="4767670" y="624913"/>
          <a:ext cx="786821" cy="393410"/>
        </a:xfrm>
        <a:prstGeom prst="rect">
          <a:avLst/>
        </a:prstGeom>
        <a:solidFill>
          <a:srgbClr val="5D9BC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Specifiers</a:t>
          </a:r>
        </a:p>
      </dsp:txBody>
      <dsp:txXfrm>
        <a:off x="4767670" y="624913"/>
        <a:ext cx="786821" cy="393410"/>
      </dsp:txXfrm>
    </dsp:sp>
    <dsp:sp modelId="{51546FB8-D808-4C0B-BB0E-C0C0E2686B5D}">
      <dsp:nvSpPr>
        <dsp:cNvPr id="0" name=""/>
        <dsp:cNvSpPr/>
      </dsp:nvSpPr>
      <dsp:spPr>
        <a:xfrm>
          <a:off x="4964375" y="1183556"/>
          <a:ext cx="786821" cy="393410"/>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Residential architects</a:t>
          </a:r>
        </a:p>
      </dsp:txBody>
      <dsp:txXfrm>
        <a:off x="4964375" y="1183556"/>
        <a:ext cx="786821" cy="393410"/>
      </dsp:txXfrm>
    </dsp:sp>
    <dsp:sp modelId="{2E916C30-E5C1-46BB-A008-0CADD3FC9818}">
      <dsp:nvSpPr>
        <dsp:cNvPr id="0" name=""/>
        <dsp:cNvSpPr/>
      </dsp:nvSpPr>
      <dsp:spPr>
        <a:xfrm>
          <a:off x="4964375" y="1742200"/>
          <a:ext cx="786821" cy="393410"/>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Commercial architects</a:t>
          </a:r>
        </a:p>
      </dsp:txBody>
      <dsp:txXfrm>
        <a:off x="4964375" y="1742200"/>
        <a:ext cx="786821" cy="393410"/>
      </dsp:txXfrm>
    </dsp:sp>
    <dsp:sp modelId="{E770EDAD-EC72-4235-8DCA-E3C8EBC13F93}">
      <dsp:nvSpPr>
        <dsp:cNvPr id="0" name=""/>
        <dsp:cNvSpPr/>
      </dsp:nvSpPr>
      <dsp:spPr>
        <a:xfrm>
          <a:off x="4964375" y="2300843"/>
          <a:ext cx="786821" cy="39341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bg1"/>
              </a:solidFill>
            </a:rPr>
            <a:t>Municipality architects</a:t>
          </a:r>
        </a:p>
      </dsp:txBody>
      <dsp:txXfrm>
        <a:off x="4964375" y="2300843"/>
        <a:ext cx="786821" cy="393410"/>
      </dsp:txXfrm>
    </dsp:sp>
    <dsp:sp modelId="{3B15F09C-3DD2-411F-B9DE-01D5AB1D67F5}">
      <dsp:nvSpPr>
        <dsp:cNvPr id="0" name=""/>
        <dsp:cNvSpPr/>
      </dsp:nvSpPr>
      <dsp:spPr>
        <a:xfrm>
          <a:off x="4964375" y="285948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Engineers</a:t>
          </a:r>
        </a:p>
      </dsp:txBody>
      <dsp:txXfrm>
        <a:off x="4964375" y="2859486"/>
        <a:ext cx="786821" cy="393410"/>
      </dsp:txXfrm>
    </dsp:sp>
    <dsp:sp modelId="{7EF32E53-013A-494C-BDF0-0442D1F1F714}">
      <dsp:nvSpPr>
        <dsp:cNvPr id="0" name=""/>
        <dsp:cNvSpPr/>
      </dsp:nvSpPr>
      <dsp:spPr>
        <a:xfrm>
          <a:off x="4964375" y="3418129"/>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Interior designers</a:t>
          </a:r>
        </a:p>
      </dsp:txBody>
      <dsp:txXfrm>
        <a:off x="4964375" y="3418129"/>
        <a:ext cx="786821" cy="393410"/>
      </dsp:txXfrm>
    </dsp:sp>
    <dsp:sp modelId="{73DCE8E2-136B-456F-B9CC-00420671E831}">
      <dsp:nvSpPr>
        <dsp:cNvPr id="0" name=""/>
        <dsp:cNvSpPr/>
      </dsp:nvSpPr>
      <dsp:spPr>
        <a:xfrm>
          <a:off x="4964375" y="3976772"/>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Design &amp;</a:t>
          </a:r>
          <a:br>
            <a:rPr lang="en-GB" sz="900" kern="1200" dirty="0"/>
          </a:br>
          <a:r>
            <a:rPr lang="en-GB" sz="900" kern="1200" dirty="0"/>
            <a:t>Architecture Universities</a:t>
          </a:r>
        </a:p>
      </dsp:txBody>
      <dsp:txXfrm>
        <a:off x="4964375" y="3976772"/>
        <a:ext cx="786821" cy="393410"/>
      </dsp:txXfrm>
    </dsp:sp>
    <dsp:sp modelId="{51832D88-A24E-4326-8DAB-0C94D6B5DFB1}">
      <dsp:nvSpPr>
        <dsp:cNvPr id="0" name=""/>
        <dsp:cNvSpPr/>
      </dsp:nvSpPr>
      <dsp:spPr>
        <a:xfrm>
          <a:off x="5719724" y="624913"/>
          <a:ext cx="786821" cy="393410"/>
        </a:xfrm>
        <a:prstGeom prst="rect">
          <a:avLst/>
        </a:prstGeom>
        <a:solidFill>
          <a:srgbClr val="B0B0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Media</a:t>
          </a:r>
        </a:p>
      </dsp:txBody>
      <dsp:txXfrm>
        <a:off x="5719724" y="624913"/>
        <a:ext cx="786821" cy="393410"/>
      </dsp:txXfrm>
    </dsp:sp>
    <dsp:sp modelId="{0FFB13AB-DFD0-4FF3-83CF-AFC1F7020501}">
      <dsp:nvSpPr>
        <dsp:cNvPr id="0" name=""/>
        <dsp:cNvSpPr/>
      </dsp:nvSpPr>
      <dsp:spPr>
        <a:xfrm>
          <a:off x="5916429"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Journalists</a:t>
          </a:r>
        </a:p>
      </dsp:txBody>
      <dsp:txXfrm>
        <a:off x="5916429" y="1183556"/>
        <a:ext cx="786821" cy="393410"/>
      </dsp:txXfrm>
    </dsp:sp>
    <dsp:sp modelId="{8CCC593E-F5B1-4B58-A249-6E8F36CE919D}">
      <dsp:nvSpPr>
        <dsp:cNvPr id="0" name=""/>
        <dsp:cNvSpPr/>
      </dsp:nvSpPr>
      <dsp:spPr>
        <a:xfrm>
          <a:off x="5916429"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Social Media</a:t>
          </a:r>
          <a:br>
            <a:rPr lang="en-GB" sz="900" kern="1200" dirty="0"/>
          </a:br>
          <a:r>
            <a:rPr lang="en-GB" sz="900" kern="1200" dirty="0"/>
            <a:t>influencers</a:t>
          </a:r>
        </a:p>
      </dsp:txBody>
      <dsp:txXfrm>
        <a:off x="5916429" y="1742200"/>
        <a:ext cx="786821" cy="393410"/>
      </dsp:txXfrm>
    </dsp:sp>
    <dsp:sp modelId="{C8DA5A30-6F07-402A-89A7-951BEB1DAF66}">
      <dsp:nvSpPr>
        <dsp:cNvPr id="0" name=""/>
        <dsp:cNvSpPr/>
      </dsp:nvSpPr>
      <dsp:spPr>
        <a:xfrm>
          <a:off x="6671778" y="624913"/>
          <a:ext cx="786821" cy="393410"/>
        </a:xfrm>
        <a:prstGeom prst="rect">
          <a:avLst/>
        </a:prstGeom>
        <a:solidFill>
          <a:srgbClr val="B0B0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Political influencers</a:t>
          </a:r>
        </a:p>
      </dsp:txBody>
      <dsp:txXfrm>
        <a:off x="6671778" y="624913"/>
        <a:ext cx="786821" cy="393410"/>
      </dsp:txXfrm>
    </dsp:sp>
    <dsp:sp modelId="{061B5CD8-EF5D-43FC-B62F-579FE53011D8}">
      <dsp:nvSpPr>
        <dsp:cNvPr id="0" name=""/>
        <dsp:cNvSpPr/>
      </dsp:nvSpPr>
      <dsp:spPr>
        <a:xfrm>
          <a:off x="6868483"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Authorities </a:t>
          </a:r>
        </a:p>
      </dsp:txBody>
      <dsp:txXfrm>
        <a:off x="6868483" y="1183556"/>
        <a:ext cx="786821" cy="393410"/>
      </dsp:txXfrm>
    </dsp:sp>
    <dsp:sp modelId="{71C99390-818D-4E75-8F11-1DE879514CFE}">
      <dsp:nvSpPr>
        <dsp:cNvPr id="0" name=""/>
        <dsp:cNvSpPr/>
      </dsp:nvSpPr>
      <dsp:spPr>
        <a:xfrm>
          <a:off x="6868483"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Politicians</a:t>
          </a:r>
        </a:p>
      </dsp:txBody>
      <dsp:txXfrm>
        <a:off x="6868483" y="1742200"/>
        <a:ext cx="786821" cy="393410"/>
      </dsp:txXfrm>
    </dsp:sp>
    <dsp:sp modelId="{3240FA6D-5BAB-416E-8950-E2F4EBC7DFFF}">
      <dsp:nvSpPr>
        <dsp:cNvPr id="0" name=""/>
        <dsp:cNvSpPr/>
      </dsp:nvSpPr>
      <dsp:spPr>
        <a:xfrm>
          <a:off x="6868483" y="2300843"/>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NGOs</a:t>
          </a:r>
        </a:p>
      </dsp:txBody>
      <dsp:txXfrm>
        <a:off x="6868483" y="2300843"/>
        <a:ext cx="786821" cy="393410"/>
      </dsp:txXfrm>
    </dsp:sp>
    <dsp:sp modelId="{014F3E80-A7E6-4C86-8AC7-7F99E3D4096F}">
      <dsp:nvSpPr>
        <dsp:cNvPr id="0" name=""/>
        <dsp:cNvSpPr/>
      </dsp:nvSpPr>
      <dsp:spPr>
        <a:xfrm>
          <a:off x="6868483" y="285948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Business organisations</a:t>
          </a:r>
        </a:p>
      </dsp:txBody>
      <dsp:txXfrm>
        <a:off x="6868483" y="2859486"/>
        <a:ext cx="786821" cy="393410"/>
      </dsp:txXfrm>
    </dsp:sp>
    <dsp:sp modelId="{53600414-A838-4C1A-9CAC-99CCC594E645}">
      <dsp:nvSpPr>
        <dsp:cNvPr id="0" name=""/>
        <dsp:cNvSpPr/>
      </dsp:nvSpPr>
      <dsp:spPr>
        <a:xfrm>
          <a:off x="7623832" y="624913"/>
          <a:ext cx="786821" cy="393410"/>
        </a:xfrm>
        <a:prstGeom prst="rect">
          <a:avLst/>
        </a:prstGeom>
        <a:solidFill>
          <a:srgbClr val="B0B0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Partners</a:t>
          </a:r>
        </a:p>
      </dsp:txBody>
      <dsp:txXfrm>
        <a:off x="7623832" y="624913"/>
        <a:ext cx="786821" cy="393410"/>
      </dsp:txXfrm>
    </dsp:sp>
    <dsp:sp modelId="{16A7C380-104B-4B76-B063-4F6670D9017F}">
      <dsp:nvSpPr>
        <dsp:cNvPr id="0" name=""/>
        <dsp:cNvSpPr/>
      </dsp:nvSpPr>
      <dsp:spPr>
        <a:xfrm>
          <a:off x="7820537"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Suppliers</a:t>
          </a:r>
        </a:p>
      </dsp:txBody>
      <dsp:txXfrm>
        <a:off x="7820537" y="1183556"/>
        <a:ext cx="786821" cy="393410"/>
      </dsp:txXfrm>
    </dsp:sp>
    <dsp:sp modelId="{3292D473-85FE-4415-A995-1D174B366CF5}">
      <dsp:nvSpPr>
        <dsp:cNvPr id="0" name=""/>
        <dsp:cNvSpPr/>
      </dsp:nvSpPr>
      <dsp:spPr>
        <a:xfrm>
          <a:off x="7820537"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Academia </a:t>
          </a:r>
        </a:p>
      </dsp:txBody>
      <dsp:txXfrm>
        <a:off x="7820537" y="1742200"/>
        <a:ext cx="786821" cy="393410"/>
      </dsp:txXfrm>
    </dsp:sp>
    <dsp:sp modelId="{9AC8B176-4CF6-43E3-B7F5-D619F030EFE1}">
      <dsp:nvSpPr>
        <dsp:cNvPr id="0" name=""/>
        <dsp:cNvSpPr/>
      </dsp:nvSpPr>
      <dsp:spPr>
        <a:xfrm>
          <a:off x="8575886" y="624913"/>
          <a:ext cx="786821" cy="393410"/>
        </a:xfrm>
        <a:prstGeom prst="rect">
          <a:avLst/>
        </a:prstGeom>
        <a:solidFill>
          <a:srgbClr val="B0B0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Employees</a:t>
          </a:r>
        </a:p>
      </dsp:txBody>
      <dsp:txXfrm>
        <a:off x="8575886" y="624913"/>
        <a:ext cx="786821" cy="393410"/>
      </dsp:txXfrm>
    </dsp:sp>
    <dsp:sp modelId="{6A72535C-86C7-4ECA-BEDB-79EB12B15235}">
      <dsp:nvSpPr>
        <dsp:cNvPr id="0" name=""/>
        <dsp:cNvSpPr/>
      </dsp:nvSpPr>
      <dsp:spPr>
        <a:xfrm>
          <a:off x="8772591" y="118355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Potential</a:t>
          </a:r>
        </a:p>
      </dsp:txBody>
      <dsp:txXfrm>
        <a:off x="8772591" y="1183556"/>
        <a:ext cx="786821" cy="393410"/>
      </dsp:txXfrm>
    </dsp:sp>
    <dsp:sp modelId="{13202FFD-CA02-4B21-86B4-E98BE8D23BFA}">
      <dsp:nvSpPr>
        <dsp:cNvPr id="0" name=""/>
        <dsp:cNvSpPr/>
      </dsp:nvSpPr>
      <dsp:spPr>
        <a:xfrm>
          <a:off x="8772591" y="1742200"/>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Existing</a:t>
          </a:r>
        </a:p>
      </dsp:txBody>
      <dsp:txXfrm>
        <a:off x="8772591" y="1742200"/>
        <a:ext cx="786821" cy="393410"/>
      </dsp:txXfrm>
    </dsp:sp>
    <dsp:sp modelId="{D069B030-DC36-413A-9630-7E1ACACA8734}">
      <dsp:nvSpPr>
        <dsp:cNvPr id="0" name=""/>
        <dsp:cNvSpPr/>
      </dsp:nvSpPr>
      <dsp:spPr>
        <a:xfrm>
          <a:off x="8772591" y="2300843"/>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Alumni</a:t>
          </a:r>
        </a:p>
      </dsp:txBody>
      <dsp:txXfrm>
        <a:off x="8772591" y="2300843"/>
        <a:ext cx="786821" cy="393410"/>
      </dsp:txXfrm>
    </dsp:sp>
    <dsp:sp modelId="{0B0A04D5-E0BB-48C0-9682-554179AF4EA0}">
      <dsp:nvSpPr>
        <dsp:cNvPr id="0" name=""/>
        <dsp:cNvSpPr/>
      </dsp:nvSpPr>
      <dsp:spPr>
        <a:xfrm>
          <a:off x="8772591" y="2859486"/>
          <a:ext cx="786821" cy="3934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Local society</a:t>
          </a:r>
        </a:p>
      </dsp:txBody>
      <dsp:txXfrm>
        <a:off x="8772591" y="2859486"/>
        <a:ext cx="786821" cy="393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99395-B866-4FFA-8F49-D4BEE267F408}">
      <dsp:nvSpPr>
        <dsp:cNvPr id="0" name=""/>
        <dsp:cNvSpPr/>
      </dsp:nvSpPr>
      <dsp:spPr>
        <a:xfrm>
          <a:off x="5852"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435104E-A154-41B9-A1F0-882565E8C977}">
      <dsp:nvSpPr>
        <dsp:cNvPr id="0" name=""/>
        <dsp:cNvSpPr/>
      </dsp:nvSpPr>
      <dsp:spPr>
        <a:xfrm>
          <a:off x="78163" y="1318394"/>
          <a:ext cx="1369138" cy="1171439"/>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5000" r="-5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865EDD-4382-4BB8-BAE8-6FBE3665DCB9}">
      <dsp:nvSpPr>
        <dsp:cNvPr id="0" name=""/>
        <dsp:cNvSpPr/>
      </dsp:nvSpPr>
      <dsp:spPr>
        <a:xfrm>
          <a:off x="78163"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US" sz="1050" kern="1200" dirty="0"/>
            <a:t>Reputation/ brand</a:t>
          </a:r>
        </a:p>
        <a:p>
          <a:pPr marL="57150" lvl="1" indent="-57150" algn="l" defTabSz="466725">
            <a:lnSpc>
              <a:spcPct val="90000"/>
            </a:lnSpc>
            <a:spcBef>
              <a:spcPct val="0"/>
            </a:spcBef>
            <a:spcAft>
              <a:spcPct val="15000"/>
            </a:spcAft>
            <a:buChar char="•"/>
          </a:pPr>
          <a:r>
            <a:rPr lang="en-US" sz="1050" kern="1200" dirty="0"/>
            <a:t>Market share</a:t>
          </a:r>
        </a:p>
        <a:p>
          <a:pPr marL="57150" lvl="1" indent="-57150" algn="l" defTabSz="466725">
            <a:lnSpc>
              <a:spcPct val="90000"/>
            </a:lnSpc>
            <a:spcBef>
              <a:spcPct val="0"/>
            </a:spcBef>
            <a:spcAft>
              <a:spcPct val="15000"/>
            </a:spcAft>
            <a:buChar char="•"/>
          </a:pPr>
          <a:r>
            <a:rPr lang="en-US" sz="1050" kern="1200" dirty="0"/>
            <a:t>Growth –  (own company or acquisition)</a:t>
          </a:r>
        </a:p>
        <a:p>
          <a:pPr marL="57150" lvl="1" indent="-57150" algn="l" defTabSz="466725">
            <a:lnSpc>
              <a:spcPct val="90000"/>
            </a:lnSpc>
            <a:spcBef>
              <a:spcPct val="0"/>
            </a:spcBef>
            <a:spcAft>
              <a:spcPct val="15000"/>
            </a:spcAft>
            <a:buChar char="•"/>
          </a:pPr>
          <a:endParaRPr lang="en-US" sz="1050" kern="1200" dirty="0"/>
        </a:p>
      </dsp:txBody>
      <dsp:txXfrm>
        <a:off x="78163" y="2565570"/>
        <a:ext cx="1369138" cy="1344986"/>
      </dsp:txXfrm>
    </dsp:sp>
    <dsp:sp modelId="{F463686B-E745-4DA9-A1FE-9222403A0EB2}">
      <dsp:nvSpPr>
        <dsp:cNvPr id="0" name=""/>
        <dsp:cNvSpPr/>
      </dsp:nvSpPr>
      <dsp:spPr>
        <a:xfrm>
          <a:off x="5852"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b="1" kern="1200" dirty="0"/>
            <a:t>Owner</a:t>
          </a:r>
        </a:p>
      </dsp:txBody>
      <dsp:txXfrm>
        <a:off x="5852" y="942376"/>
        <a:ext cx="1446221" cy="289244"/>
      </dsp:txXfrm>
    </dsp:sp>
    <dsp:sp modelId="{E35ECF66-EADB-447E-8469-503EF15F4D68}">
      <dsp:nvSpPr>
        <dsp:cNvPr id="0" name=""/>
        <dsp:cNvSpPr/>
      </dsp:nvSpPr>
      <dsp:spPr>
        <a:xfrm>
          <a:off x="1701549"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C2816AF-5889-4E3C-A3CB-AD3611F32CB9}">
      <dsp:nvSpPr>
        <dsp:cNvPr id="0" name=""/>
        <dsp:cNvSpPr/>
      </dsp:nvSpPr>
      <dsp:spPr>
        <a:xfrm>
          <a:off x="1773860" y="1318394"/>
          <a:ext cx="1369138" cy="1171439"/>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8000" b="-8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3E2814-E079-4733-AACD-E834D0C2A711}">
      <dsp:nvSpPr>
        <dsp:cNvPr id="0" name=""/>
        <dsp:cNvSpPr/>
      </dsp:nvSpPr>
      <dsp:spPr>
        <a:xfrm>
          <a:off x="1773860"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GB" sz="1050" kern="1200" dirty="0"/>
            <a:t>Market insight</a:t>
          </a:r>
        </a:p>
        <a:p>
          <a:pPr marL="57150" lvl="1" indent="-57150" algn="l" defTabSz="466725">
            <a:lnSpc>
              <a:spcPct val="90000"/>
            </a:lnSpc>
            <a:spcBef>
              <a:spcPct val="0"/>
            </a:spcBef>
            <a:spcAft>
              <a:spcPct val="15000"/>
            </a:spcAft>
            <a:buChar char="•"/>
          </a:pPr>
          <a:r>
            <a:rPr lang="en-GB" sz="1050" kern="1200" dirty="0"/>
            <a:t>Networking (authority connections)</a:t>
          </a:r>
        </a:p>
        <a:p>
          <a:pPr marL="57150" lvl="1" indent="-57150" algn="l" defTabSz="466725">
            <a:lnSpc>
              <a:spcPct val="90000"/>
            </a:lnSpc>
            <a:spcBef>
              <a:spcPct val="0"/>
            </a:spcBef>
            <a:spcAft>
              <a:spcPct val="15000"/>
            </a:spcAft>
            <a:buChar char="•"/>
          </a:pPr>
          <a:r>
            <a:rPr lang="en-GB" sz="1050" kern="1200" dirty="0"/>
            <a:t>Price (target costumers)</a:t>
          </a:r>
        </a:p>
        <a:p>
          <a:pPr marL="57150" lvl="1" indent="-57150" algn="l" defTabSz="466725">
            <a:lnSpc>
              <a:spcPct val="90000"/>
            </a:lnSpc>
            <a:spcBef>
              <a:spcPct val="0"/>
            </a:spcBef>
            <a:spcAft>
              <a:spcPct val="15000"/>
            </a:spcAft>
            <a:buChar char="•"/>
          </a:pPr>
          <a:r>
            <a:rPr lang="en-GB" sz="1050" kern="1200" dirty="0"/>
            <a:t>Strategic Partnership (trusted and Brand valued coop)</a:t>
          </a:r>
        </a:p>
        <a:p>
          <a:pPr marL="57150" lvl="1" indent="-57150" algn="l" defTabSz="466725">
            <a:lnSpc>
              <a:spcPct val="90000"/>
            </a:lnSpc>
            <a:spcBef>
              <a:spcPct val="0"/>
            </a:spcBef>
            <a:spcAft>
              <a:spcPct val="15000"/>
            </a:spcAft>
            <a:buChar char="•"/>
          </a:pPr>
          <a:r>
            <a:rPr lang="en-US" sz="1050" kern="1200" dirty="0"/>
            <a:t>Create volume (price)</a:t>
          </a:r>
          <a:endParaRPr lang="en-GB" sz="1050" kern="1200" dirty="0"/>
        </a:p>
      </dsp:txBody>
      <dsp:txXfrm>
        <a:off x="1773860" y="2565570"/>
        <a:ext cx="1369138" cy="1344986"/>
      </dsp:txXfrm>
    </dsp:sp>
    <dsp:sp modelId="{1543D5FD-9C3D-411B-806D-9369ACB8F3F5}">
      <dsp:nvSpPr>
        <dsp:cNvPr id="0" name=""/>
        <dsp:cNvSpPr/>
      </dsp:nvSpPr>
      <dsp:spPr>
        <a:xfrm>
          <a:off x="1701549"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kern="1200" dirty="0"/>
            <a:t>Project developer</a:t>
          </a:r>
        </a:p>
      </dsp:txBody>
      <dsp:txXfrm>
        <a:off x="1701549" y="942376"/>
        <a:ext cx="1446221" cy="289244"/>
      </dsp:txXfrm>
    </dsp:sp>
    <dsp:sp modelId="{C63D71F2-0426-437C-A904-B4EA1D5E5C66}">
      <dsp:nvSpPr>
        <dsp:cNvPr id="0" name=""/>
        <dsp:cNvSpPr/>
      </dsp:nvSpPr>
      <dsp:spPr>
        <a:xfrm>
          <a:off x="3397245"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C85DB4-4B11-4EE0-9F8B-8598E87F0BE4}">
      <dsp:nvSpPr>
        <dsp:cNvPr id="0" name=""/>
        <dsp:cNvSpPr/>
      </dsp:nvSpPr>
      <dsp:spPr>
        <a:xfrm>
          <a:off x="3469556" y="1318394"/>
          <a:ext cx="1369138" cy="1171439"/>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4000" r="-14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F8F13D8-6105-476A-A198-4810797B8E7F}">
      <dsp:nvSpPr>
        <dsp:cNvPr id="0" name=""/>
        <dsp:cNvSpPr/>
      </dsp:nvSpPr>
      <dsp:spPr>
        <a:xfrm>
          <a:off x="3469556"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US" sz="1050" kern="1200" dirty="0"/>
            <a:t>New design (create differentiation on the market/ inspiration from custom made design)</a:t>
          </a:r>
        </a:p>
        <a:p>
          <a:pPr marL="57150" lvl="1" indent="-57150" algn="l" defTabSz="466725">
            <a:lnSpc>
              <a:spcPct val="90000"/>
            </a:lnSpc>
            <a:spcBef>
              <a:spcPct val="0"/>
            </a:spcBef>
            <a:spcAft>
              <a:spcPct val="15000"/>
            </a:spcAft>
            <a:buChar char="•"/>
          </a:pPr>
          <a:r>
            <a:rPr lang="en-US" sz="1050" kern="1200" dirty="0"/>
            <a:t>Create volume (reuse existing construction elements)</a:t>
          </a:r>
        </a:p>
        <a:p>
          <a:pPr marL="57150" lvl="1" indent="-57150" algn="l" defTabSz="466725">
            <a:lnSpc>
              <a:spcPct val="90000"/>
            </a:lnSpc>
            <a:spcBef>
              <a:spcPct val="0"/>
            </a:spcBef>
            <a:spcAft>
              <a:spcPct val="15000"/>
            </a:spcAft>
            <a:buChar char="•"/>
          </a:pPr>
          <a:r>
            <a:rPr lang="en-US" sz="1050" kern="1200" dirty="0"/>
            <a:t>Re-vitalized design (use of existing best selling models with upgraded features)</a:t>
          </a:r>
        </a:p>
      </dsp:txBody>
      <dsp:txXfrm>
        <a:off x="3469556" y="2565570"/>
        <a:ext cx="1369138" cy="1344986"/>
      </dsp:txXfrm>
    </dsp:sp>
    <dsp:sp modelId="{E622EF3D-5905-42CF-B71B-963EDE6D661B}">
      <dsp:nvSpPr>
        <dsp:cNvPr id="0" name=""/>
        <dsp:cNvSpPr/>
      </dsp:nvSpPr>
      <dsp:spPr>
        <a:xfrm>
          <a:off x="3397245"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kern="1200" dirty="0"/>
            <a:t>Architect</a:t>
          </a:r>
        </a:p>
      </dsp:txBody>
      <dsp:txXfrm>
        <a:off x="3397245" y="942376"/>
        <a:ext cx="1446221" cy="289244"/>
      </dsp:txXfrm>
    </dsp:sp>
    <dsp:sp modelId="{6D33DBAA-037F-41F4-AB6A-E4585AB8154C}">
      <dsp:nvSpPr>
        <dsp:cNvPr id="0" name=""/>
        <dsp:cNvSpPr/>
      </dsp:nvSpPr>
      <dsp:spPr>
        <a:xfrm>
          <a:off x="5092942"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3CBC28B-EAB1-4AF2-83E7-9C2DC5A1F680}">
      <dsp:nvSpPr>
        <dsp:cNvPr id="0" name=""/>
        <dsp:cNvSpPr/>
      </dsp:nvSpPr>
      <dsp:spPr>
        <a:xfrm>
          <a:off x="5165253" y="1318394"/>
          <a:ext cx="1369138" cy="1171439"/>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7000" r="-7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2C7E2A-1B45-41E8-9D0A-901865026BEE}">
      <dsp:nvSpPr>
        <dsp:cNvPr id="0" name=""/>
        <dsp:cNvSpPr/>
      </dsp:nvSpPr>
      <dsp:spPr>
        <a:xfrm>
          <a:off x="5165253"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GB" sz="1050" kern="1200" dirty="0"/>
            <a:t>Brand building</a:t>
          </a:r>
        </a:p>
        <a:p>
          <a:pPr marL="57150" lvl="1" indent="-57150" algn="l" defTabSz="466725">
            <a:lnSpc>
              <a:spcPct val="90000"/>
            </a:lnSpc>
            <a:spcBef>
              <a:spcPct val="0"/>
            </a:spcBef>
            <a:spcAft>
              <a:spcPct val="15000"/>
            </a:spcAft>
            <a:buChar char="•"/>
          </a:pPr>
          <a:r>
            <a:rPr lang="en-GB" sz="1050" kern="1200" dirty="0"/>
            <a:t>Attract customers B2C (show houses/ advertising/ online/ </a:t>
          </a:r>
          <a:r>
            <a:rPr lang="en-GB" sz="1050" kern="1200" dirty="0" err="1"/>
            <a:t>SoMe</a:t>
          </a:r>
          <a:r>
            <a:rPr lang="en-GB" sz="1050" kern="1200" dirty="0"/>
            <a:t>/ testimonials)</a:t>
          </a:r>
        </a:p>
        <a:p>
          <a:pPr marL="57150" lvl="1" indent="-57150" algn="l" defTabSz="466725">
            <a:lnSpc>
              <a:spcPct val="90000"/>
            </a:lnSpc>
            <a:spcBef>
              <a:spcPct val="0"/>
            </a:spcBef>
            <a:spcAft>
              <a:spcPct val="15000"/>
            </a:spcAft>
            <a:buChar char="•"/>
          </a:pPr>
          <a:r>
            <a:rPr lang="en-GB" sz="1050" kern="1200" dirty="0"/>
            <a:t>Co-marketing (coop with suppliers/ finance/ real estate)</a:t>
          </a:r>
        </a:p>
      </dsp:txBody>
      <dsp:txXfrm>
        <a:off x="5165253" y="2565570"/>
        <a:ext cx="1369138" cy="1344986"/>
      </dsp:txXfrm>
    </dsp:sp>
    <dsp:sp modelId="{709D35BE-F200-4331-826A-5CA620DEADC4}">
      <dsp:nvSpPr>
        <dsp:cNvPr id="0" name=""/>
        <dsp:cNvSpPr/>
      </dsp:nvSpPr>
      <dsp:spPr>
        <a:xfrm>
          <a:off x="5092942"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kern="1200" dirty="0"/>
            <a:t>Marketing</a:t>
          </a:r>
        </a:p>
      </dsp:txBody>
      <dsp:txXfrm>
        <a:off x="5092942" y="942376"/>
        <a:ext cx="1446221" cy="289244"/>
      </dsp:txXfrm>
    </dsp:sp>
    <dsp:sp modelId="{C114EF1F-25CA-4EA9-B707-85FDBCEBD189}">
      <dsp:nvSpPr>
        <dsp:cNvPr id="0" name=""/>
        <dsp:cNvSpPr/>
      </dsp:nvSpPr>
      <dsp:spPr>
        <a:xfrm>
          <a:off x="6788638"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756E75B-A285-490B-8F62-E8D37D80F622}">
      <dsp:nvSpPr>
        <dsp:cNvPr id="0" name=""/>
        <dsp:cNvSpPr/>
      </dsp:nvSpPr>
      <dsp:spPr>
        <a:xfrm>
          <a:off x="6860949" y="1318394"/>
          <a:ext cx="1369138" cy="1171439"/>
        </a:xfrm>
        <a:prstGeom prst="rect">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4000" r="-14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0328ACA-5C7D-4E92-BE81-1BF907395715}">
      <dsp:nvSpPr>
        <dsp:cNvPr id="0" name=""/>
        <dsp:cNvSpPr/>
      </dsp:nvSpPr>
      <dsp:spPr>
        <a:xfrm>
          <a:off x="6860949"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US" sz="1050" kern="1200" dirty="0"/>
            <a:t>Production plans (standardization/ easy and safe installation)</a:t>
          </a:r>
        </a:p>
        <a:p>
          <a:pPr marL="57150" lvl="1" indent="-57150" algn="l" defTabSz="466725">
            <a:lnSpc>
              <a:spcPct val="90000"/>
            </a:lnSpc>
            <a:spcBef>
              <a:spcPct val="0"/>
            </a:spcBef>
            <a:spcAft>
              <a:spcPct val="15000"/>
            </a:spcAft>
            <a:buChar char="•"/>
          </a:pPr>
          <a:r>
            <a:rPr lang="en-US" sz="1050" kern="1200" dirty="0"/>
            <a:t>Technical/ building code handling (new developments/tools and materials) </a:t>
          </a:r>
        </a:p>
        <a:p>
          <a:pPr marL="57150" lvl="1" indent="-57150" algn="l" defTabSz="466725">
            <a:lnSpc>
              <a:spcPct val="90000"/>
            </a:lnSpc>
            <a:spcBef>
              <a:spcPct val="0"/>
            </a:spcBef>
            <a:spcAft>
              <a:spcPct val="15000"/>
            </a:spcAft>
            <a:buChar char="•"/>
          </a:pPr>
          <a:r>
            <a:rPr lang="en-US" sz="1050" kern="1200" dirty="0"/>
            <a:t>Site Management (time)</a:t>
          </a:r>
        </a:p>
      </dsp:txBody>
      <dsp:txXfrm>
        <a:off x="6860949" y="2565570"/>
        <a:ext cx="1369138" cy="1344986"/>
      </dsp:txXfrm>
    </dsp:sp>
    <dsp:sp modelId="{14893E8D-68B4-4FE8-80D5-802339FD97F3}">
      <dsp:nvSpPr>
        <dsp:cNvPr id="0" name=""/>
        <dsp:cNvSpPr/>
      </dsp:nvSpPr>
      <dsp:spPr>
        <a:xfrm>
          <a:off x="6788638"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b="1" kern="1200" dirty="0"/>
            <a:t>Construction engineer</a:t>
          </a:r>
        </a:p>
      </dsp:txBody>
      <dsp:txXfrm>
        <a:off x="6788638" y="942376"/>
        <a:ext cx="1446221" cy="289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99395-B866-4FFA-8F49-D4BEE267F408}">
      <dsp:nvSpPr>
        <dsp:cNvPr id="0" name=""/>
        <dsp:cNvSpPr/>
      </dsp:nvSpPr>
      <dsp:spPr>
        <a:xfrm>
          <a:off x="5852"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435104E-A154-41B9-A1F0-882565E8C977}">
      <dsp:nvSpPr>
        <dsp:cNvPr id="0" name=""/>
        <dsp:cNvSpPr/>
      </dsp:nvSpPr>
      <dsp:spPr>
        <a:xfrm>
          <a:off x="78163" y="1318394"/>
          <a:ext cx="1369138" cy="117143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7567" t="829" r="-17049" b="829"/>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865EDD-4382-4BB8-BAE8-6FBE3665DCB9}">
      <dsp:nvSpPr>
        <dsp:cNvPr id="0" name=""/>
        <dsp:cNvSpPr/>
      </dsp:nvSpPr>
      <dsp:spPr>
        <a:xfrm>
          <a:off x="78163"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US" sz="1050" kern="1200" dirty="0"/>
            <a:t>Control of all internal/ external value chains process (planning and supplier terms/ contracts)</a:t>
          </a:r>
        </a:p>
        <a:p>
          <a:pPr marL="57150" lvl="1" indent="-57150" algn="l" defTabSz="466725">
            <a:lnSpc>
              <a:spcPct val="90000"/>
            </a:lnSpc>
            <a:spcBef>
              <a:spcPct val="0"/>
            </a:spcBef>
            <a:spcAft>
              <a:spcPct val="15000"/>
            </a:spcAft>
            <a:buChar char="•"/>
          </a:pPr>
          <a:endParaRPr lang="en-US" sz="1050" kern="1200" dirty="0"/>
        </a:p>
      </dsp:txBody>
      <dsp:txXfrm>
        <a:off x="78163" y="2565570"/>
        <a:ext cx="1369138" cy="1344986"/>
      </dsp:txXfrm>
    </dsp:sp>
    <dsp:sp modelId="{F463686B-E745-4DA9-A1FE-9222403A0EB2}">
      <dsp:nvSpPr>
        <dsp:cNvPr id="0" name=""/>
        <dsp:cNvSpPr/>
      </dsp:nvSpPr>
      <dsp:spPr>
        <a:xfrm>
          <a:off x="5852"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b="1" kern="1200" dirty="0"/>
            <a:t>Project manager</a:t>
          </a:r>
        </a:p>
      </dsp:txBody>
      <dsp:txXfrm>
        <a:off x="5852" y="942376"/>
        <a:ext cx="1446221" cy="289244"/>
      </dsp:txXfrm>
    </dsp:sp>
    <dsp:sp modelId="{E35ECF66-EADB-447E-8469-503EF15F4D68}">
      <dsp:nvSpPr>
        <dsp:cNvPr id="0" name=""/>
        <dsp:cNvSpPr/>
      </dsp:nvSpPr>
      <dsp:spPr>
        <a:xfrm>
          <a:off x="1701549"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C2816AF-5889-4E3C-A3CB-AD3611F32CB9}">
      <dsp:nvSpPr>
        <dsp:cNvPr id="0" name=""/>
        <dsp:cNvSpPr/>
      </dsp:nvSpPr>
      <dsp:spPr>
        <a:xfrm>
          <a:off x="1773860" y="1318394"/>
          <a:ext cx="1369138" cy="1171439"/>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1" t="-3780" r="41" b="-378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3E2814-E079-4733-AACD-E834D0C2A711}">
      <dsp:nvSpPr>
        <dsp:cNvPr id="0" name=""/>
        <dsp:cNvSpPr/>
      </dsp:nvSpPr>
      <dsp:spPr>
        <a:xfrm>
          <a:off x="1773860"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GB" sz="1050" kern="1200"/>
            <a:t>Control of internal/external deliveries (timing and quality)</a:t>
          </a:r>
          <a:endParaRPr lang="en-GB" sz="1050" kern="1200" dirty="0"/>
        </a:p>
        <a:p>
          <a:pPr marL="57150" lvl="1" indent="-57150" algn="l" defTabSz="466725">
            <a:lnSpc>
              <a:spcPct val="90000"/>
            </a:lnSpc>
            <a:spcBef>
              <a:spcPct val="0"/>
            </a:spcBef>
            <a:spcAft>
              <a:spcPct val="15000"/>
            </a:spcAft>
            <a:buChar char="•"/>
          </a:pPr>
          <a:r>
            <a:rPr lang="en-GB" sz="1050" kern="1200" dirty="0"/>
            <a:t>Control of subcontractors</a:t>
          </a:r>
        </a:p>
        <a:p>
          <a:pPr marL="57150" lvl="1" indent="-57150" algn="l" defTabSz="466725">
            <a:lnSpc>
              <a:spcPct val="90000"/>
            </a:lnSpc>
            <a:spcBef>
              <a:spcPct val="0"/>
            </a:spcBef>
            <a:spcAft>
              <a:spcPct val="15000"/>
            </a:spcAft>
            <a:buChar char="•"/>
          </a:pPr>
          <a:endParaRPr lang="en-GB" sz="1050" kern="1200" dirty="0"/>
        </a:p>
      </dsp:txBody>
      <dsp:txXfrm>
        <a:off x="1773860" y="2565570"/>
        <a:ext cx="1369138" cy="1344986"/>
      </dsp:txXfrm>
    </dsp:sp>
    <dsp:sp modelId="{1543D5FD-9C3D-411B-806D-9369ACB8F3F5}">
      <dsp:nvSpPr>
        <dsp:cNvPr id="0" name=""/>
        <dsp:cNvSpPr/>
      </dsp:nvSpPr>
      <dsp:spPr>
        <a:xfrm>
          <a:off x="1701549"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kern="1200" dirty="0"/>
            <a:t>Site manager</a:t>
          </a:r>
        </a:p>
      </dsp:txBody>
      <dsp:txXfrm>
        <a:off x="1701549" y="942376"/>
        <a:ext cx="1446221" cy="289244"/>
      </dsp:txXfrm>
    </dsp:sp>
    <dsp:sp modelId="{C63D71F2-0426-437C-A904-B4EA1D5E5C66}">
      <dsp:nvSpPr>
        <dsp:cNvPr id="0" name=""/>
        <dsp:cNvSpPr/>
      </dsp:nvSpPr>
      <dsp:spPr>
        <a:xfrm>
          <a:off x="3397245"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C85DB4-4B11-4EE0-9F8B-8598E87F0BE4}">
      <dsp:nvSpPr>
        <dsp:cNvPr id="0" name=""/>
        <dsp:cNvSpPr/>
      </dsp:nvSpPr>
      <dsp:spPr>
        <a:xfrm>
          <a:off x="3469556" y="1318394"/>
          <a:ext cx="1369138" cy="1171439"/>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300" t="-707" r="42" b="-685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F8F13D8-6105-476A-A198-4810797B8E7F}">
      <dsp:nvSpPr>
        <dsp:cNvPr id="0" name=""/>
        <dsp:cNvSpPr/>
      </dsp:nvSpPr>
      <dsp:spPr>
        <a:xfrm>
          <a:off x="3469556"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US" sz="1050" kern="1200" dirty="0"/>
            <a:t>Promoting and guidance of clients (insight in customers needs)</a:t>
          </a:r>
        </a:p>
        <a:p>
          <a:pPr marL="57150" lvl="1" indent="-57150" algn="l" defTabSz="466725">
            <a:lnSpc>
              <a:spcPct val="90000"/>
            </a:lnSpc>
            <a:spcBef>
              <a:spcPct val="0"/>
            </a:spcBef>
            <a:spcAft>
              <a:spcPct val="15000"/>
            </a:spcAft>
            <a:buChar char="•"/>
          </a:pPr>
          <a:r>
            <a:rPr lang="en-US" sz="1050" kern="1200" dirty="0"/>
            <a:t>Offer extra packages (finance, service and additional product solutions)</a:t>
          </a:r>
        </a:p>
        <a:p>
          <a:pPr marL="57150" lvl="1" indent="-57150" algn="l" defTabSz="466725">
            <a:lnSpc>
              <a:spcPct val="90000"/>
            </a:lnSpc>
            <a:spcBef>
              <a:spcPct val="0"/>
            </a:spcBef>
            <a:spcAft>
              <a:spcPct val="15000"/>
            </a:spcAft>
            <a:buChar char="•"/>
          </a:pPr>
          <a:r>
            <a:rPr lang="en-US" sz="1050" kern="1200" dirty="0"/>
            <a:t>After sales (knowledge of home owners and new trends)</a:t>
          </a:r>
        </a:p>
      </dsp:txBody>
      <dsp:txXfrm>
        <a:off x="3469556" y="2565570"/>
        <a:ext cx="1369138" cy="1344986"/>
      </dsp:txXfrm>
    </dsp:sp>
    <dsp:sp modelId="{E622EF3D-5905-42CF-B71B-963EDE6D661B}">
      <dsp:nvSpPr>
        <dsp:cNvPr id="0" name=""/>
        <dsp:cNvSpPr/>
      </dsp:nvSpPr>
      <dsp:spPr>
        <a:xfrm>
          <a:off x="3397245"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kern="1200" dirty="0"/>
            <a:t>Sales staff</a:t>
          </a:r>
        </a:p>
      </dsp:txBody>
      <dsp:txXfrm>
        <a:off x="3397245" y="942376"/>
        <a:ext cx="1446221" cy="289244"/>
      </dsp:txXfrm>
    </dsp:sp>
    <dsp:sp modelId="{6D33DBAA-037F-41F4-AB6A-E4585AB8154C}">
      <dsp:nvSpPr>
        <dsp:cNvPr id="0" name=""/>
        <dsp:cNvSpPr/>
      </dsp:nvSpPr>
      <dsp:spPr>
        <a:xfrm>
          <a:off x="5092942"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3CBC28B-EAB1-4AF2-83E7-9C2DC5A1F680}">
      <dsp:nvSpPr>
        <dsp:cNvPr id="0" name=""/>
        <dsp:cNvSpPr/>
      </dsp:nvSpPr>
      <dsp:spPr>
        <a:xfrm>
          <a:off x="5165253" y="1318394"/>
          <a:ext cx="1369138" cy="1171439"/>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112" r="-21888"/>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2C7E2A-1B45-41E8-9D0A-901865026BEE}">
      <dsp:nvSpPr>
        <dsp:cNvPr id="0" name=""/>
        <dsp:cNvSpPr/>
      </dsp:nvSpPr>
      <dsp:spPr>
        <a:xfrm>
          <a:off x="5165253"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GB" sz="1050" kern="1200" dirty="0"/>
            <a:t>Internal - sales offer tailored to clients needs and ability (risk assessments)</a:t>
          </a:r>
        </a:p>
        <a:p>
          <a:pPr marL="57150" lvl="1" indent="-57150" algn="l" defTabSz="466725">
            <a:lnSpc>
              <a:spcPct val="90000"/>
            </a:lnSpc>
            <a:spcBef>
              <a:spcPct val="0"/>
            </a:spcBef>
            <a:spcAft>
              <a:spcPct val="15000"/>
            </a:spcAft>
            <a:buChar char="•"/>
          </a:pPr>
          <a:r>
            <a:rPr lang="en-GB" sz="1050" kern="1200" dirty="0"/>
            <a:t>External coop finance Bank/credit (branding - cash flow - security of PHB product)</a:t>
          </a:r>
        </a:p>
      </dsp:txBody>
      <dsp:txXfrm>
        <a:off x="5165253" y="2565570"/>
        <a:ext cx="1369138" cy="1344986"/>
      </dsp:txXfrm>
    </dsp:sp>
    <dsp:sp modelId="{709D35BE-F200-4331-826A-5CA620DEADC4}">
      <dsp:nvSpPr>
        <dsp:cNvPr id="0" name=""/>
        <dsp:cNvSpPr/>
      </dsp:nvSpPr>
      <dsp:spPr>
        <a:xfrm>
          <a:off x="5092942"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GB" sz="1100" b="1" kern="1200" dirty="0"/>
            <a:t>Finance</a:t>
          </a:r>
        </a:p>
      </dsp:txBody>
      <dsp:txXfrm>
        <a:off x="5092942" y="942376"/>
        <a:ext cx="1446221" cy="289244"/>
      </dsp:txXfrm>
    </dsp:sp>
    <dsp:sp modelId="{C114EF1F-25CA-4EA9-B707-85FDBCEBD189}">
      <dsp:nvSpPr>
        <dsp:cNvPr id="0" name=""/>
        <dsp:cNvSpPr/>
      </dsp:nvSpPr>
      <dsp:spPr>
        <a:xfrm>
          <a:off x="6788638" y="1231621"/>
          <a:ext cx="0" cy="2603199"/>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756E75B-A285-490B-8F62-E8D37D80F622}">
      <dsp:nvSpPr>
        <dsp:cNvPr id="0" name=""/>
        <dsp:cNvSpPr/>
      </dsp:nvSpPr>
      <dsp:spPr>
        <a:xfrm>
          <a:off x="6860949" y="1318394"/>
          <a:ext cx="1369138" cy="1171439"/>
        </a:xfrm>
        <a:prstGeom prst="rect">
          <a:avLst/>
        </a:prstGeom>
        <a:blipFill dpi="0" rotWithShape="1">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357" t="6975" r="-9161" b="83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0328ACA-5C7D-4E92-BE81-1BF907395715}">
      <dsp:nvSpPr>
        <dsp:cNvPr id="0" name=""/>
        <dsp:cNvSpPr/>
      </dsp:nvSpPr>
      <dsp:spPr>
        <a:xfrm>
          <a:off x="6860949" y="2565570"/>
          <a:ext cx="1369138" cy="1344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57150" lvl="1" indent="-57150" algn="l" defTabSz="466725">
            <a:lnSpc>
              <a:spcPct val="90000"/>
            </a:lnSpc>
            <a:spcBef>
              <a:spcPct val="0"/>
            </a:spcBef>
            <a:spcAft>
              <a:spcPct val="15000"/>
            </a:spcAft>
            <a:buChar char="•"/>
          </a:pPr>
          <a:r>
            <a:rPr lang="en-US" sz="1050" kern="1200" dirty="0"/>
            <a:t>Trade conditions (price, quality, delivery and installation processes)</a:t>
          </a:r>
        </a:p>
        <a:p>
          <a:pPr marL="57150" lvl="1" indent="-57150" algn="l" defTabSz="466725">
            <a:lnSpc>
              <a:spcPct val="90000"/>
            </a:lnSpc>
            <a:spcBef>
              <a:spcPct val="0"/>
            </a:spcBef>
            <a:spcAft>
              <a:spcPct val="15000"/>
            </a:spcAft>
            <a:buChar char="•"/>
          </a:pPr>
          <a:r>
            <a:rPr lang="en-US" sz="1050" kern="1200" dirty="0"/>
            <a:t>Create volume (stock and price)</a:t>
          </a:r>
        </a:p>
      </dsp:txBody>
      <dsp:txXfrm>
        <a:off x="6860949" y="2565570"/>
        <a:ext cx="1369138" cy="1344986"/>
      </dsp:txXfrm>
    </dsp:sp>
    <dsp:sp modelId="{14893E8D-68B4-4FE8-80D5-802339FD97F3}">
      <dsp:nvSpPr>
        <dsp:cNvPr id="0" name=""/>
        <dsp:cNvSpPr/>
      </dsp:nvSpPr>
      <dsp:spPr>
        <a:xfrm>
          <a:off x="6788638" y="942376"/>
          <a:ext cx="1446221" cy="2892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b="1" kern="1200" dirty="0"/>
            <a:t>Purchaser</a:t>
          </a:r>
        </a:p>
      </dsp:txBody>
      <dsp:txXfrm>
        <a:off x="6788638" y="942376"/>
        <a:ext cx="1446221" cy="28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B1546-4BB3-465E-B569-5C9C79DF6970}">
      <dsp:nvSpPr>
        <dsp:cNvPr id="0" name=""/>
        <dsp:cNvSpPr/>
      </dsp:nvSpPr>
      <dsp:spPr>
        <a:xfrm rot="5400000">
          <a:off x="-207328" y="213182"/>
          <a:ext cx="1382192" cy="967534"/>
        </a:xfrm>
        <a:prstGeom prst="chevron">
          <a:avLst/>
        </a:prstGeom>
        <a:solidFill>
          <a:srgbClr val="5B9BD5"/>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effectLst>
                <a:outerShdw blurRad="50800" dist="38100" dir="2700000" algn="tl" rotWithShape="0">
                  <a:prstClr val="black">
                    <a:alpha val="40000"/>
                  </a:prstClr>
                </a:outerShdw>
              </a:effectLst>
            </a:rPr>
            <a:t>Select PHB/ PBO</a:t>
          </a:r>
        </a:p>
      </dsp:txBody>
      <dsp:txXfrm rot="-5400000">
        <a:off x="1" y="489620"/>
        <a:ext cx="967534" cy="414658"/>
      </dsp:txXfrm>
    </dsp:sp>
    <dsp:sp modelId="{070A6BE0-D551-4A84-B994-A9A9CB2A515F}">
      <dsp:nvSpPr>
        <dsp:cNvPr id="0" name=""/>
        <dsp:cNvSpPr/>
      </dsp:nvSpPr>
      <dsp:spPr>
        <a:xfrm rot="5400000">
          <a:off x="4784687" y="-3811299"/>
          <a:ext cx="898425" cy="8532730"/>
        </a:xfrm>
        <a:prstGeom prst="round2SameRect">
          <a:avLst/>
        </a:prstGeom>
        <a:no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b="1" kern="1200" dirty="0">
              <a:solidFill>
                <a:srgbClr val="000000"/>
              </a:solidFill>
              <a:effectLst/>
            </a:rPr>
            <a:t>Important player</a:t>
          </a:r>
          <a:r>
            <a:rPr lang="en-GB" sz="1300" kern="1200" dirty="0">
              <a:solidFill>
                <a:srgbClr val="000000"/>
              </a:solidFill>
              <a:effectLst/>
            </a:rPr>
            <a:t>: number of houses per year/ operation in more countries</a:t>
          </a:r>
          <a:endParaRPr lang="en-US" sz="1300" kern="1200" dirty="0">
            <a:effectLst/>
          </a:endParaRPr>
        </a:p>
        <a:p>
          <a:pPr marL="114300" lvl="1" indent="-114300" algn="l" defTabSz="577850">
            <a:lnSpc>
              <a:spcPct val="90000"/>
            </a:lnSpc>
            <a:spcBef>
              <a:spcPct val="0"/>
            </a:spcBef>
            <a:spcAft>
              <a:spcPct val="15000"/>
            </a:spcAft>
            <a:buChar char="•"/>
          </a:pPr>
          <a:r>
            <a:rPr lang="en-US" sz="1300" b="1" kern="1200" dirty="0">
              <a:effectLst/>
            </a:rPr>
            <a:t>Important owners: </a:t>
          </a:r>
          <a:r>
            <a:rPr lang="en-US" sz="1300" kern="1200" dirty="0">
              <a:effectLst/>
            </a:rPr>
            <a:t>Housing associations/ municipalities with large portfolio - apartments/ row houses/ schools…..</a:t>
          </a:r>
        </a:p>
        <a:p>
          <a:pPr marL="114300" lvl="1" indent="-114300" algn="l" defTabSz="577850">
            <a:lnSpc>
              <a:spcPct val="90000"/>
            </a:lnSpc>
            <a:spcBef>
              <a:spcPct val="0"/>
            </a:spcBef>
            <a:spcAft>
              <a:spcPct val="15000"/>
            </a:spcAft>
            <a:buChar char="•"/>
          </a:pPr>
          <a:r>
            <a:rPr lang="en-GB" sz="1300" b="1" kern="1200" dirty="0">
              <a:solidFill>
                <a:srgbClr val="000000"/>
              </a:solidFill>
              <a:effectLst/>
            </a:rPr>
            <a:t>Influent</a:t>
          </a:r>
          <a:r>
            <a:rPr lang="en-GB" sz="1300" kern="1200" dirty="0">
              <a:solidFill>
                <a:srgbClr val="000000"/>
              </a:solidFill>
              <a:effectLst/>
            </a:rPr>
            <a:t> </a:t>
          </a:r>
          <a:r>
            <a:rPr lang="en-GB" sz="1300" b="1" kern="1200" dirty="0">
              <a:solidFill>
                <a:srgbClr val="000000"/>
              </a:solidFill>
              <a:effectLst/>
            </a:rPr>
            <a:t>players</a:t>
          </a:r>
          <a:r>
            <a:rPr lang="en-GB" sz="1300" kern="1200" dirty="0">
              <a:solidFill>
                <a:srgbClr val="000000"/>
              </a:solidFill>
              <a:effectLst/>
            </a:rPr>
            <a:t> at national or regional level (i.e. member of house builders associations or trendsetters/media)</a:t>
          </a:r>
          <a:endParaRPr lang="en-US" sz="1300" kern="1200" dirty="0">
            <a:effectLst/>
          </a:endParaRPr>
        </a:p>
      </dsp:txBody>
      <dsp:txXfrm rot="-5400000">
        <a:off x="967535" y="49710"/>
        <a:ext cx="8488873" cy="810711"/>
      </dsp:txXfrm>
    </dsp:sp>
    <dsp:sp modelId="{694B5E81-E70F-4125-A743-DD9547DDFBAE}">
      <dsp:nvSpPr>
        <dsp:cNvPr id="0" name=""/>
        <dsp:cNvSpPr/>
      </dsp:nvSpPr>
      <dsp:spPr>
        <a:xfrm rot="5400000">
          <a:off x="-207328" y="1450349"/>
          <a:ext cx="1382192" cy="967534"/>
        </a:xfrm>
        <a:prstGeom prst="chevron">
          <a:avLst/>
        </a:prstGeom>
        <a:solidFill>
          <a:schemeClr val="accent2">
            <a:lumMod val="75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effectLst>
                <a:outerShdw blurRad="50800" dist="38100" dir="2700000" algn="tl" rotWithShape="0">
                  <a:prstClr val="black">
                    <a:alpha val="40000"/>
                  </a:prstClr>
                </a:outerShdw>
              </a:effectLst>
            </a:rPr>
            <a:t>Obtain commitment</a:t>
          </a:r>
        </a:p>
      </dsp:txBody>
      <dsp:txXfrm rot="-5400000">
        <a:off x="1" y="1726787"/>
        <a:ext cx="967534" cy="414658"/>
      </dsp:txXfrm>
    </dsp:sp>
    <dsp:sp modelId="{C727793F-7CC0-4A1E-92C8-E9746ED1AD1C}">
      <dsp:nvSpPr>
        <dsp:cNvPr id="0" name=""/>
        <dsp:cNvSpPr/>
      </dsp:nvSpPr>
      <dsp:spPr>
        <a:xfrm rot="5400000">
          <a:off x="4784687" y="-2574132"/>
          <a:ext cx="898425" cy="8532730"/>
        </a:xfrm>
        <a:prstGeom prst="round2SameRect">
          <a:avLst/>
        </a:prstGeom>
        <a:no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i="0" kern="1200" dirty="0">
              <a:solidFill>
                <a:schemeClr val="tx1"/>
              </a:solidFill>
              <a:effectLst/>
            </a:rPr>
            <a:t>Investment in your business</a:t>
          </a:r>
        </a:p>
        <a:p>
          <a:pPr marL="114300" lvl="1" indent="-114300" algn="l" defTabSz="577850">
            <a:lnSpc>
              <a:spcPct val="90000"/>
            </a:lnSpc>
            <a:spcBef>
              <a:spcPct val="0"/>
            </a:spcBef>
            <a:spcAft>
              <a:spcPct val="15000"/>
            </a:spcAft>
            <a:buChar char="•"/>
          </a:pPr>
          <a:r>
            <a:rPr lang="en-US" sz="1300" b="1" i="0" kern="1200" dirty="0">
              <a:solidFill>
                <a:schemeClr val="tx1"/>
              </a:solidFill>
              <a:effectLst/>
            </a:rPr>
            <a:t>Differentiation in the market</a:t>
          </a:r>
        </a:p>
        <a:p>
          <a:pPr marL="114300" lvl="1" indent="-114300" algn="l" defTabSz="577850">
            <a:lnSpc>
              <a:spcPct val="90000"/>
            </a:lnSpc>
            <a:spcBef>
              <a:spcPct val="0"/>
            </a:spcBef>
            <a:spcAft>
              <a:spcPct val="15000"/>
            </a:spcAft>
            <a:buChar char="•"/>
          </a:pPr>
          <a:r>
            <a:rPr lang="en-US" sz="1300" b="1" i="0" kern="1200" dirty="0">
              <a:solidFill>
                <a:schemeClr val="tx1"/>
              </a:solidFill>
              <a:effectLst/>
            </a:rPr>
            <a:t>Create a win-win situation</a:t>
          </a:r>
        </a:p>
      </dsp:txBody>
      <dsp:txXfrm rot="-5400000">
        <a:off x="967535" y="1286877"/>
        <a:ext cx="8488873" cy="810711"/>
      </dsp:txXfrm>
    </dsp:sp>
    <dsp:sp modelId="{19D6CBF7-163D-4CAC-8F84-8FB418191EC3}">
      <dsp:nvSpPr>
        <dsp:cNvPr id="0" name=""/>
        <dsp:cNvSpPr/>
      </dsp:nvSpPr>
      <dsp:spPr>
        <a:xfrm rot="5400000">
          <a:off x="-207328" y="2687516"/>
          <a:ext cx="1382192" cy="967534"/>
        </a:xfrm>
        <a:prstGeom prst="chevron">
          <a:avLst/>
        </a:prstGeom>
        <a:solidFill>
          <a:schemeClr val="accent2">
            <a:lumMod val="75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effectLst>
                <a:outerShdw blurRad="50800" dist="38100" dir="2700000" algn="tl" rotWithShape="0">
                  <a:prstClr val="black">
                    <a:alpha val="40000"/>
                  </a:prstClr>
                </a:outerShdw>
              </a:effectLst>
            </a:rPr>
            <a:t>Implement</a:t>
          </a:r>
        </a:p>
      </dsp:txBody>
      <dsp:txXfrm rot="-5400000">
        <a:off x="1" y="2963954"/>
        <a:ext cx="967534" cy="414658"/>
      </dsp:txXfrm>
    </dsp:sp>
    <dsp:sp modelId="{DB973B12-8152-475D-9181-4F7EA82D2CF9}">
      <dsp:nvSpPr>
        <dsp:cNvPr id="0" name=""/>
        <dsp:cNvSpPr/>
      </dsp:nvSpPr>
      <dsp:spPr>
        <a:xfrm rot="5400000">
          <a:off x="4766597" y="-1339067"/>
          <a:ext cx="898425" cy="8532730"/>
        </a:xfrm>
        <a:prstGeom prst="round2SameRect">
          <a:avLst/>
        </a:prstGeom>
        <a:no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b="1" kern="1200" dirty="0">
              <a:solidFill>
                <a:srgbClr val="000000"/>
              </a:solidFill>
              <a:effectLst/>
            </a:rPr>
            <a:t>Win/win agreement</a:t>
          </a:r>
          <a:endParaRPr lang="en-US" sz="1300" kern="1200" dirty="0">
            <a:effectLst/>
          </a:endParaRPr>
        </a:p>
        <a:p>
          <a:pPr marL="114300" lvl="1" indent="-114300" algn="l" defTabSz="577850">
            <a:lnSpc>
              <a:spcPct val="90000"/>
            </a:lnSpc>
            <a:spcBef>
              <a:spcPct val="0"/>
            </a:spcBef>
            <a:spcAft>
              <a:spcPct val="15000"/>
            </a:spcAft>
            <a:buChar char="•"/>
          </a:pPr>
          <a:r>
            <a:rPr lang="en-GB" sz="1300" kern="1200" dirty="0">
              <a:solidFill>
                <a:srgbClr val="000000"/>
              </a:solidFill>
              <a:effectLst/>
            </a:rPr>
            <a:t>customized daylight &amp; indoor comfort analysis: best selling type house model/new house lines</a:t>
          </a:r>
          <a:endParaRPr lang="en-US" sz="1300" kern="1200" dirty="0">
            <a:effectLst/>
          </a:endParaRPr>
        </a:p>
        <a:p>
          <a:pPr marL="114300" lvl="1" indent="-114300" algn="l" defTabSz="577850">
            <a:lnSpc>
              <a:spcPct val="90000"/>
            </a:lnSpc>
            <a:spcBef>
              <a:spcPct val="0"/>
            </a:spcBef>
            <a:spcAft>
              <a:spcPct val="15000"/>
            </a:spcAft>
            <a:buChar char="•"/>
          </a:pPr>
          <a:r>
            <a:rPr lang="en-US" sz="1300" kern="1200" dirty="0">
              <a:effectLst/>
            </a:rPr>
            <a:t>Re-design of selected models, 3D renders including before and after VELUX, VR</a:t>
          </a:r>
        </a:p>
        <a:p>
          <a:pPr marL="114300" lvl="1" indent="-114300" algn="l" defTabSz="577850">
            <a:lnSpc>
              <a:spcPct val="90000"/>
            </a:lnSpc>
            <a:spcBef>
              <a:spcPct val="0"/>
            </a:spcBef>
            <a:spcAft>
              <a:spcPct val="15000"/>
            </a:spcAft>
            <a:buChar char="•"/>
          </a:pPr>
          <a:r>
            <a:rPr lang="en-GB" sz="1300" kern="1200" dirty="0">
              <a:solidFill>
                <a:srgbClr val="000000"/>
              </a:solidFill>
              <a:effectLst/>
            </a:rPr>
            <a:t>Join PHB demo houses-new/existing, including product placement  </a:t>
          </a:r>
          <a:endParaRPr lang="en-US" sz="1300" kern="1200" dirty="0">
            <a:effectLst/>
          </a:endParaRPr>
        </a:p>
      </dsp:txBody>
      <dsp:txXfrm rot="-5400000">
        <a:off x="949445" y="2521942"/>
        <a:ext cx="8488873" cy="810711"/>
      </dsp:txXfrm>
    </dsp:sp>
    <dsp:sp modelId="{ADE3E8EA-1E8A-4B0E-90AE-3B3F9FDDAB66}">
      <dsp:nvSpPr>
        <dsp:cNvPr id="0" name=""/>
        <dsp:cNvSpPr/>
      </dsp:nvSpPr>
      <dsp:spPr>
        <a:xfrm rot="5400000">
          <a:off x="-207328" y="3924683"/>
          <a:ext cx="1382192" cy="967534"/>
        </a:xfrm>
        <a:prstGeom prst="chevron">
          <a:avLst/>
        </a:prstGeom>
        <a:solidFill>
          <a:srgbClr val="5B9BD5"/>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effectLst>
                <a:outerShdw blurRad="50800" dist="38100" dir="2700000" algn="tl" rotWithShape="0">
                  <a:prstClr val="black">
                    <a:alpha val="40000"/>
                  </a:prstClr>
                </a:outerShdw>
              </a:effectLst>
            </a:rPr>
            <a:t>Communicate towards end-users</a:t>
          </a:r>
        </a:p>
      </dsp:txBody>
      <dsp:txXfrm rot="-5400000">
        <a:off x="1" y="4201121"/>
        <a:ext cx="967534" cy="414658"/>
      </dsp:txXfrm>
    </dsp:sp>
    <dsp:sp modelId="{772BF473-8D12-4F2D-AEB8-FC44F9AF026F}">
      <dsp:nvSpPr>
        <dsp:cNvPr id="0" name=""/>
        <dsp:cNvSpPr/>
      </dsp:nvSpPr>
      <dsp:spPr>
        <a:xfrm rot="5400000">
          <a:off x="4784451" y="-99562"/>
          <a:ext cx="898897" cy="8532730"/>
        </a:xfrm>
        <a:prstGeom prst="round2SameRect">
          <a:avLst/>
        </a:prstGeom>
        <a:no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b="1" kern="1200" dirty="0">
              <a:solidFill>
                <a:srgbClr val="000000"/>
              </a:solidFill>
              <a:effectLst/>
            </a:rPr>
            <a:t>Joint communication.  </a:t>
          </a:r>
          <a:r>
            <a:rPr lang="en-GB" sz="1300" b="0" kern="1200" dirty="0">
              <a:solidFill>
                <a:srgbClr val="000000"/>
              </a:solidFill>
              <a:effectLst/>
            </a:rPr>
            <a:t>Strategy</a:t>
          </a:r>
          <a:r>
            <a:rPr lang="en-GB" sz="1300" kern="1200" dirty="0">
              <a:solidFill>
                <a:srgbClr val="000000"/>
              </a:solidFill>
              <a:effectLst/>
            </a:rPr>
            <a:t> plan according to PHB preferred tools:</a:t>
          </a:r>
          <a:br>
            <a:rPr lang="en-GB" sz="1300" kern="1200" dirty="0">
              <a:solidFill>
                <a:srgbClr val="000000"/>
              </a:solidFill>
              <a:effectLst/>
            </a:rPr>
          </a:br>
          <a:r>
            <a:rPr lang="en-GB" sz="1300" kern="1200" dirty="0">
              <a:solidFill>
                <a:srgbClr val="000000"/>
              </a:solidFill>
              <a:effectLst/>
            </a:rPr>
            <a:t>- web, print, medias</a:t>
          </a:r>
          <a:br>
            <a:rPr lang="en-GB" sz="1300" kern="1200" dirty="0">
              <a:solidFill>
                <a:srgbClr val="000000"/>
              </a:solidFill>
              <a:effectLst/>
            </a:rPr>
          </a:br>
          <a:r>
            <a:rPr lang="en-GB" sz="1300" kern="1200" dirty="0">
              <a:solidFill>
                <a:srgbClr val="000000"/>
              </a:solidFill>
              <a:effectLst/>
            </a:rPr>
            <a:t>- On site communication (demo houses)</a:t>
          </a:r>
          <a:br>
            <a:rPr lang="en-GB" sz="1300" kern="1200" dirty="0">
              <a:solidFill>
                <a:srgbClr val="000000"/>
              </a:solidFill>
              <a:effectLst/>
            </a:rPr>
          </a:br>
          <a:r>
            <a:rPr lang="en-GB" sz="1300" kern="1200" dirty="0">
              <a:solidFill>
                <a:srgbClr val="000000"/>
              </a:solidFill>
              <a:effectLst/>
            </a:rPr>
            <a:t>- local/regional fairs </a:t>
          </a:r>
          <a:br>
            <a:rPr lang="en-GB" sz="1300" kern="1200" dirty="0">
              <a:solidFill>
                <a:srgbClr val="000000"/>
              </a:solidFill>
              <a:effectLst/>
            </a:rPr>
          </a:br>
          <a:r>
            <a:rPr lang="en-GB" sz="1300" kern="1200" dirty="0">
              <a:solidFill>
                <a:srgbClr val="000000"/>
              </a:solidFill>
              <a:effectLst/>
            </a:rPr>
            <a:t>- etc.</a:t>
          </a:r>
          <a:endParaRPr lang="en-US" sz="1300" kern="1200" dirty="0">
            <a:effectLst/>
          </a:endParaRPr>
        </a:p>
      </dsp:txBody>
      <dsp:txXfrm rot="-5400000">
        <a:off x="967535" y="3761235"/>
        <a:ext cx="8488849" cy="811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DBFA1-3947-44DD-80F9-0AD47C123804}">
      <dsp:nvSpPr>
        <dsp:cNvPr id="0" name=""/>
        <dsp:cNvSpPr/>
      </dsp:nvSpPr>
      <dsp:spPr>
        <a:xfrm>
          <a:off x="10137307" y="811875"/>
          <a:ext cx="1868709" cy="1868354"/>
        </a:xfrm>
        <a:prstGeom prst="ellipse">
          <a:avLst/>
        </a:prstGeom>
        <a:solidFill>
          <a:schemeClr val="accent1">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E820D-4FAD-4A83-BF17-D8656BC88EA2}">
      <dsp:nvSpPr>
        <dsp:cNvPr id="0" name=""/>
        <dsp:cNvSpPr/>
      </dsp:nvSpPr>
      <dsp:spPr>
        <a:xfrm>
          <a:off x="10200231" y="874165"/>
          <a:ext cx="1744049" cy="1743775"/>
        </a:xfrm>
        <a:prstGeom prst="ellipse">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New project/ Next level</a:t>
          </a:r>
          <a:endParaRPr lang="en-US" sz="1700" kern="1200" dirty="0"/>
        </a:p>
      </dsp:txBody>
      <dsp:txXfrm>
        <a:off x="10449550" y="1123322"/>
        <a:ext cx="1245410" cy="1245460"/>
      </dsp:txXfrm>
    </dsp:sp>
    <dsp:sp modelId="{B78AF3FA-8364-416E-A785-EAE4D02ED69D}">
      <dsp:nvSpPr>
        <dsp:cNvPr id="0" name=""/>
        <dsp:cNvSpPr/>
      </dsp:nvSpPr>
      <dsp:spPr>
        <a:xfrm rot="2700000">
          <a:off x="8206993" y="811665"/>
          <a:ext cx="1868446" cy="1868446"/>
        </a:xfrm>
        <a:prstGeom prst="teardrop">
          <a:avLst>
            <a:gd name="adj" fmla="val 100000"/>
          </a:avLst>
        </a:prstGeom>
        <a:solidFill>
          <a:schemeClr val="accent2">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C15618-BFA5-45EA-8FA4-50E0C3B1E51E}">
      <dsp:nvSpPr>
        <dsp:cNvPr id="0" name=""/>
        <dsp:cNvSpPr/>
      </dsp:nvSpPr>
      <dsp:spPr>
        <a:xfrm>
          <a:off x="8269785" y="874165"/>
          <a:ext cx="1744049" cy="1743775"/>
        </a:xfrm>
        <a:prstGeom prst="ellipse">
          <a:avLst/>
        </a:prstGeom>
        <a:solidFill>
          <a:schemeClr val="lt1">
            <a:alpha val="90000"/>
            <a:hueOff val="0"/>
            <a:satOff val="0"/>
            <a:lumOff val="0"/>
            <a:alphaOff val="0"/>
          </a:schemeClr>
        </a:solidFill>
        <a:ln w="12700" cap="flat" cmpd="sng" algn="ctr">
          <a:solidFill>
            <a:schemeClr val="accent2">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Post event/ Follow up</a:t>
          </a:r>
          <a:endParaRPr lang="en-US" sz="1700" kern="1200" dirty="0"/>
        </a:p>
      </dsp:txBody>
      <dsp:txXfrm>
        <a:off x="8519105" y="1123322"/>
        <a:ext cx="1245410" cy="1245460"/>
      </dsp:txXfrm>
    </dsp:sp>
    <dsp:sp modelId="{0C6A6F6B-D237-4280-BCF2-1C0D825EBEF2}">
      <dsp:nvSpPr>
        <dsp:cNvPr id="0" name=""/>
        <dsp:cNvSpPr/>
      </dsp:nvSpPr>
      <dsp:spPr>
        <a:xfrm rot="2700000">
          <a:off x="6276547" y="811665"/>
          <a:ext cx="1868446" cy="1868446"/>
        </a:xfrm>
        <a:prstGeom prst="teardrop">
          <a:avLst>
            <a:gd name="adj" fmla="val 100000"/>
          </a:avLst>
        </a:prstGeom>
        <a:solidFill>
          <a:schemeClr val="accent2">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74601-EEDD-47F9-89F6-2F6F39FCD5B0}">
      <dsp:nvSpPr>
        <dsp:cNvPr id="0" name=""/>
        <dsp:cNvSpPr/>
      </dsp:nvSpPr>
      <dsp:spPr>
        <a:xfrm>
          <a:off x="6339339" y="874165"/>
          <a:ext cx="1744049" cy="1743775"/>
        </a:xfrm>
        <a:prstGeom prst="ellipse">
          <a:avLst/>
        </a:prstGeom>
        <a:solidFill>
          <a:schemeClr val="lt1">
            <a:alpha val="90000"/>
            <a:hueOff val="0"/>
            <a:satOff val="0"/>
            <a:lumOff val="0"/>
            <a:alphaOff val="0"/>
          </a:schemeClr>
        </a:solidFill>
        <a:ln w="12700" cap="flat" cmpd="sng" algn="ctr">
          <a:solidFill>
            <a:schemeClr val="accent2">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Event</a:t>
          </a:r>
          <a:endParaRPr lang="en-US" sz="1700" kern="1200" dirty="0"/>
        </a:p>
      </dsp:txBody>
      <dsp:txXfrm>
        <a:off x="6588659" y="1123322"/>
        <a:ext cx="1245410" cy="1245460"/>
      </dsp:txXfrm>
    </dsp:sp>
    <dsp:sp modelId="{57E7FA8D-4D31-43F2-AFBF-440624461DD2}">
      <dsp:nvSpPr>
        <dsp:cNvPr id="0" name=""/>
        <dsp:cNvSpPr/>
      </dsp:nvSpPr>
      <dsp:spPr>
        <a:xfrm rot="2700000">
          <a:off x="4346101" y="811665"/>
          <a:ext cx="1868446" cy="1868446"/>
        </a:xfrm>
        <a:prstGeom prst="teardrop">
          <a:avLst>
            <a:gd name="adj" fmla="val 100000"/>
          </a:avLst>
        </a:prstGeom>
        <a:solidFill>
          <a:schemeClr val="accent2">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0F849-29C6-49A3-AFE8-E4C7EA10E744}">
      <dsp:nvSpPr>
        <dsp:cNvPr id="0" name=""/>
        <dsp:cNvSpPr/>
      </dsp:nvSpPr>
      <dsp:spPr>
        <a:xfrm>
          <a:off x="4408893" y="874165"/>
          <a:ext cx="1744049" cy="1743775"/>
        </a:xfrm>
        <a:prstGeom prst="ellipse">
          <a:avLst/>
        </a:prstGeom>
        <a:solidFill>
          <a:schemeClr val="lt1">
            <a:alpha val="90000"/>
            <a:hueOff val="0"/>
            <a:satOff val="0"/>
            <a:lumOff val="0"/>
            <a:alphaOff val="0"/>
          </a:schemeClr>
        </a:solidFill>
        <a:ln w="12700" cap="flat" cmpd="sng" algn="ctr">
          <a:solidFill>
            <a:schemeClr val="accent2">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Case Development</a:t>
          </a:r>
          <a:endParaRPr lang="en-US" sz="1700" kern="1200" dirty="0"/>
        </a:p>
      </dsp:txBody>
      <dsp:txXfrm>
        <a:off x="4657026" y="1123322"/>
        <a:ext cx="1245410" cy="1245460"/>
      </dsp:txXfrm>
    </dsp:sp>
    <dsp:sp modelId="{9A8087C3-AFE4-4235-9D9E-7E5D9FB8C564}">
      <dsp:nvSpPr>
        <dsp:cNvPr id="0" name=""/>
        <dsp:cNvSpPr/>
      </dsp:nvSpPr>
      <dsp:spPr>
        <a:xfrm rot="2700000">
          <a:off x="2415656" y="811665"/>
          <a:ext cx="1868446" cy="1868446"/>
        </a:xfrm>
        <a:prstGeom prst="teardrop">
          <a:avLst>
            <a:gd name="adj" fmla="val 100000"/>
          </a:avLst>
        </a:prstGeom>
        <a:solidFill>
          <a:schemeClr val="accent2">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0ECFF-0E49-46D5-9EDA-785AFB8DEAEE}">
      <dsp:nvSpPr>
        <dsp:cNvPr id="0" name=""/>
        <dsp:cNvSpPr/>
      </dsp:nvSpPr>
      <dsp:spPr>
        <a:xfrm>
          <a:off x="2478447" y="874165"/>
          <a:ext cx="1744049" cy="1743775"/>
        </a:xfrm>
        <a:prstGeom prst="ellipse">
          <a:avLst/>
        </a:prstGeom>
        <a:solidFill>
          <a:schemeClr val="lt1">
            <a:alpha val="90000"/>
            <a:hueOff val="0"/>
            <a:satOff val="0"/>
            <a:lumOff val="0"/>
            <a:alphaOff val="0"/>
          </a:schemeClr>
        </a:solidFill>
        <a:ln w="12700" cap="flat" cmpd="sng" algn="ctr">
          <a:solidFill>
            <a:schemeClr val="accent2">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Building Phase</a:t>
          </a:r>
          <a:endParaRPr lang="en-US" sz="1700" kern="1200" dirty="0"/>
        </a:p>
      </dsp:txBody>
      <dsp:txXfrm>
        <a:off x="2726580" y="1123322"/>
        <a:ext cx="1245410" cy="1245460"/>
      </dsp:txXfrm>
    </dsp:sp>
    <dsp:sp modelId="{97D81D0B-8B93-4138-8F37-8B3AE6217831}">
      <dsp:nvSpPr>
        <dsp:cNvPr id="0" name=""/>
        <dsp:cNvSpPr/>
      </dsp:nvSpPr>
      <dsp:spPr>
        <a:xfrm rot="2700000">
          <a:off x="485210" y="811665"/>
          <a:ext cx="1868446" cy="1868446"/>
        </a:xfrm>
        <a:prstGeom prst="teardrop">
          <a:avLst>
            <a:gd name="adj" fmla="val 100000"/>
          </a:avLst>
        </a:prstGeom>
        <a:solidFill>
          <a:schemeClr val="accent1">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BB7F0-4556-4C77-B405-3703DAEB851F}">
      <dsp:nvSpPr>
        <dsp:cNvPr id="0" name=""/>
        <dsp:cNvSpPr/>
      </dsp:nvSpPr>
      <dsp:spPr>
        <a:xfrm>
          <a:off x="546814" y="874165"/>
          <a:ext cx="1744049" cy="1743775"/>
        </a:xfrm>
        <a:prstGeom prst="ellipse">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Tailored Offering Phase</a:t>
          </a:r>
          <a:endParaRPr lang="en-US" sz="1700" kern="1200" dirty="0"/>
        </a:p>
      </dsp:txBody>
      <dsp:txXfrm>
        <a:off x="796134" y="1123322"/>
        <a:ext cx="1245410" cy="12454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85044EC-51C3-4547-9CD9-76E08FDC5BA5}" type="datetimeFigureOut">
              <a:rPr lang="en-GB" smtClean="0"/>
              <a:t>29/10/2024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89ECCCA-9915-4A1A-B9A8-9F141B987F72}" type="slidenum">
              <a:rPr lang="en-GB" smtClean="0"/>
              <a:t>‹#›</a:t>
            </a:fld>
            <a:endParaRPr lang="en-GB"/>
          </a:p>
        </p:txBody>
      </p:sp>
    </p:spTree>
    <p:extLst>
      <p:ext uri="{BB962C8B-B14F-4D97-AF65-F5344CB8AC3E}">
        <p14:creationId xmlns:p14="http://schemas.microsoft.com/office/powerpoint/2010/main" val="184375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elux-bi.foleon.com/designbooklet/eng/01b-0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en-GB" smtClean="0"/>
              <a:pPr/>
              <a:t>1</a:t>
            </a:fld>
            <a:endParaRPr lang="en-GB" dirty="0"/>
          </a:p>
        </p:txBody>
      </p:sp>
    </p:spTree>
    <p:extLst>
      <p:ext uri="{BB962C8B-B14F-4D97-AF65-F5344CB8AC3E}">
        <p14:creationId xmlns:p14="http://schemas.microsoft.com/office/powerpoint/2010/main" val="1625757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inspiring all key stakeholders within the PHB and gaining commitment to the partnership you not only secure the category but also the brand. The danger with only inspiring the design team is that the brand can later be lost to a competitor by influence from the finance or business figures within the PHB decision making. </a:t>
            </a:r>
          </a:p>
        </p:txBody>
      </p:sp>
      <p:sp>
        <p:nvSpPr>
          <p:cNvPr id="4" name="Slide Number Placeholder 3"/>
          <p:cNvSpPr>
            <a:spLocks noGrp="1"/>
          </p:cNvSpPr>
          <p:nvPr>
            <p:ph type="sldNum" sz="quarter" idx="5"/>
          </p:nvPr>
        </p:nvSpPr>
        <p:spPr/>
        <p:txBody>
          <a:bodyPr/>
          <a:lstStyle/>
          <a:p>
            <a:fld id="{E89ECCCA-9915-4A1A-B9A8-9F141B987F72}" type="slidenum">
              <a:rPr lang="en-GB" smtClean="0"/>
              <a:t>10</a:t>
            </a:fld>
            <a:endParaRPr lang="en-GB"/>
          </a:p>
        </p:txBody>
      </p:sp>
    </p:spTree>
    <p:extLst>
      <p:ext uri="{BB962C8B-B14F-4D97-AF65-F5344CB8AC3E}">
        <p14:creationId xmlns:p14="http://schemas.microsoft.com/office/powerpoint/2010/main" val="391462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Design Booklet is another tool in the ‘toolbox’ for creating a tailored service for PHB’s &amp; PBO’s.</a:t>
            </a:r>
            <a:br>
              <a:rPr lang="en-GB" dirty="0"/>
            </a:br>
            <a:r>
              <a:rPr lang="en-GB" dirty="0"/>
              <a:t>It is a low cost investment that can help get ‘the foot in the door’ of important PHB’s, leading to a bigger commitment from them (to share drawings and get the co-op agreement on the table), or it can be an alternative when a PHB is not quite big enough to justify the higher investment but is enough to inspire them to see the value in a roof window solution and integrate these into some of their designs and possibly influence how they market the benefits to their customers.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D5656-607A-4D7D-BA5C-D07045B5FEE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66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en-GB" smtClean="0"/>
              <a:pPr/>
              <a:t>12</a:t>
            </a:fld>
            <a:endParaRPr lang="en-GB" dirty="0"/>
          </a:p>
        </p:txBody>
      </p:sp>
    </p:spTree>
    <p:extLst>
      <p:ext uri="{BB962C8B-B14F-4D97-AF65-F5344CB8AC3E}">
        <p14:creationId xmlns:p14="http://schemas.microsoft.com/office/powerpoint/2010/main" val="3644969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know that getting straight to the point – what is actually feasible (not just inspirational) – is very important to how successful a conversation is with a PHB, the space type icons make it fast to recognise what solutions are possible in a given design. The icons are simple and understandable to people without a design background – so no matter who you have in the meeting, they can follow and understand the proposal.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13</a:t>
            </a:fld>
            <a:endParaRPr lang="da-DK" dirty="0"/>
          </a:p>
        </p:txBody>
      </p:sp>
    </p:spTree>
    <p:extLst>
      <p:ext uri="{BB962C8B-B14F-4D97-AF65-F5344CB8AC3E}">
        <p14:creationId xmlns:p14="http://schemas.microsoft.com/office/powerpoint/2010/main" val="43846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 each space type chapter of the Design Booklet, you will find examples of different room types complemented with arguments addressing design, marketing and business opportunities that the PHB can benefit from by integrating the solution. </a:t>
            </a:r>
          </a:p>
          <a:p>
            <a:endParaRPr lang="en-GB" dirty="0"/>
          </a:p>
        </p:txBody>
      </p:sp>
      <p:sp>
        <p:nvSpPr>
          <p:cNvPr id="4" name="Slide Number Placeholder 3"/>
          <p:cNvSpPr>
            <a:spLocks noGrp="1"/>
          </p:cNvSpPr>
          <p:nvPr>
            <p:ph type="sldNum" sz="quarter" idx="5"/>
          </p:nvPr>
        </p:nvSpPr>
        <p:spPr/>
        <p:txBody>
          <a:bodyPr/>
          <a:lstStyle/>
          <a:p>
            <a:fld id="{E89ECCCA-9915-4A1A-B9A8-9F141B987F72}" type="slidenum">
              <a:rPr lang="en-GB" smtClean="0"/>
              <a:t>14</a:t>
            </a:fld>
            <a:endParaRPr lang="en-GB"/>
          </a:p>
        </p:txBody>
      </p:sp>
    </p:spTree>
    <p:extLst>
      <p:ext uri="{BB962C8B-B14F-4D97-AF65-F5344CB8AC3E}">
        <p14:creationId xmlns:p14="http://schemas.microsoft.com/office/powerpoint/2010/main" val="207092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content aims to inspire not only better designs but for the PHB to build their business by using VELUX solutions</a:t>
            </a:r>
          </a:p>
        </p:txBody>
      </p:sp>
      <p:sp>
        <p:nvSpPr>
          <p:cNvPr id="4" name="Slide Number Placeholder 3"/>
          <p:cNvSpPr>
            <a:spLocks noGrp="1"/>
          </p:cNvSpPr>
          <p:nvPr>
            <p:ph type="sldNum" sz="quarter" idx="5"/>
          </p:nvPr>
        </p:nvSpPr>
        <p:spPr/>
        <p:txBody>
          <a:bodyPr/>
          <a:lstStyle/>
          <a:p>
            <a:fld id="{E89ECCCA-9915-4A1A-B9A8-9F141B987F72}" type="slidenum">
              <a:rPr lang="en-GB" smtClean="0"/>
              <a:t>15</a:t>
            </a:fld>
            <a:endParaRPr lang="en-GB"/>
          </a:p>
        </p:txBody>
      </p:sp>
    </p:spTree>
    <p:extLst>
      <p:ext uri="{BB962C8B-B14F-4D97-AF65-F5344CB8AC3E}">
        <p14:creationId xmlns:p14="http://schemas.microsoft.com/office/powerpoint/2010/main" val="121351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uses language that will capture their attention</a:t>
            </a:r>
          </a:p>
        </p:txBody>
      </p:sp>
      <p:sp>
        <p:nvSpPr>
          <p:cNvPr id="4" name="Slide Number Placeholder 3"/>
          <p:cNvSpPr>
            <a:spLocks noGrp="1"/>
          </p:cNvSpPr>
          <p:nvPr>
            <p:ph type="sldNum" sz="quarter" idx="5"/>
          </p:nvPr>
        </p:nvSpPr>
        <p:spPr/>
        <p:txBody>
          <a:bodyPr/>
          <a:lstStyle/>
          <a:p>
            <a:fld id="{E89ECCCA-9915-4A1A-B9A8-9F141B987F72}" type="slidenum">
              <a:rPr lang="en-GB" smtClean="0"/>
              <a:t>16</a:t>
            </a:fld>
            <a:endParaRPr lang="en-GB"/>
          </a:p>
        </p:txBody>
      </p:sp>
    </p:spTree>
    <p:extLst>
      <p:ext uri="{BB962C8B-B14F-4D97-AF65-F5344CB8AC3E}">
        <p14:creationId xmlns:p14="http://schemas.microsoft.com/office/powerpoint/2010/main" val="3438231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dirty="0"/>
              <a:t>Inspiring through educational elements. After working on such a large volume </a:t>
            </a:r>
            <a:r>
              <a:rPr lang="en-GB" b="0" dirty="0"/>
              <a:t>of similar projects with PHB’s we began to recognise obvious patterns in the poorer elements of many PHB designs and wanted to address these directly with simple VELUX solutions that we would typically recommend. This means you can be more targeted about which PHB projects you might wish to put resources into by using our more in depth design services and which projects you can secure by simply creating your own analysis of the design and use examples from the design booklet to suggest how value could be added through a roof window solution. </a:t>
            </a:r>
          </a:p>
        </p:txBody>
      </p:sp>
      <p:sp>
        <p:nvSpPr>
          <p:cNvPr id="4" name="Slide Number Placeholder 3"/>
          <p:cNvSpPr>
            <a:spLocks noGrp="1"/>
          </p:cNvSpPr>
          <p:nvPr>
            <p:ph type="sldNum" sz="quarter" idx="5"/>
          </p:nvPr>
        </p:nvSpPr>
        <p:spPr/>
        <p:txBody>
          <a:bodyPr/>
          <a:lstStyle/>
          <a:p>
            <a:fld id="{E89ECCCA-9915-4A1A-B9A8-9F141B987F72}" type="slidenum">
              <a:rPr lang="en-GB" smtClean="0"/>
              <a:t>17</a:t>
            </a:fld>
            <a:endParaRPr lang="en-GB"/>
          </a:p>
        </p:txBody>
      </p:sp>
    </p:spTree>
    <p:extLst>
      <p:ext uri="{BB962C8B-B14F-4D97-AF65-F5344CB8AC3E}">
        <p14:creationId xmlns:p14="http://schemas.microsoft.com/office/powerpoint/2010/main" val="406830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are starting a new relationship with a PHB or just starting out working with this target group you may need to allocate higher investments into services and support to secure the category and the account, but once the relationship is established the PHB should be able to start integrating VELUX solutions into other projects as they now already see the value in the solutions. The design booklet helps them in this transition by becoming a reference book for the PHB design team. </a:t>
            </a:r>
          </a:p>
        </p:txBody>
      </p:sp>
      <p:sp>
        <p:nvSpPr>
          <p:cNvPr id="4" name="Slide Number Placeholder 3"/>
          <p:cNvSpPr>
            <a:spLocks noGrp="1"/>
          </p:cNvSpPr>
          <p:nvPr>
            <p:ph type="sldNum" sz="quarter" idx="5"/>
          </p:nvPr>
        </p:nvSpPr>
        <p:spPr/>
        <p:txBody>
          <a:bodyPr/>
          <a:lstStyle/>
          <a:p>
            <a:fld id="{E89ECCCA-9915-4A1A-B9A8-9F141B987F72}" type="slidenum">
              <a:rPr lang="en-GB" smtClean="0"/>
              <a:t>18</a:t>
            </a:fld>
            <a:endParaRPr lang="en-GB"/>
          </a:p>
        </p:txBody>
      </p:sp>
    </p:spTree>
    <p:extLst>
      <p:ext uri="{BB962C8B-B14F-4D97-AF65-F5344CB8AC3E}">
        <p14:creationId xmlns:p14="http://schemas.microsoft.com/office/powerpoint/2010/main" val="2661938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dirty="0"/>
              <a:t>We have also included technical tips that will help to correct poor design but also result in the booklet becoming a reference book for PHB in house designers. </a:t>
            </a:r>
          </a:p>
          <a:p>
            <a:endParaRPr lang="en-GB" dirty="0"/>
          </a:p>
        </p:txBody>
      </p:sp>
      <p:sp>
        <p:nvSpPr>
          <p:cNvPr id="4" name="Slide Number Placeholder 3"/>
          <p:cNvSpPr>
            <a:spLocks noGrp="1"/>
          </p:cNvSpPr>
          <p:nvPr>
            <p:ph type="sldNum" sz="quarter" idx="5"/>
          </p:nvPr>
        </p:nvSpPr>
        <p:spPr/>
        <p:txBody>
          <a:bodyPr/>
          <a:lstStyle/>
          <a:p>
            <a:fld id="{E89ECCCA-9915-4A1A-B9A8-9F141B987F72}" type="slidenum">
              <a:rPr lang="en-GB" smtClean="0"/>
              <a:t>19</a:t>
            </a:fld>
            <a:endParaRPr lang="en-GB"/>
          </a:p>
        </p:txBody>
      </p:sp>
    </p:spTree>
    <p:extLst>
      <p:ext uri="{BB962C8B-B14F-4D97-AF65-F5344CB8AC3E}">
        <p14:creationId xmlns:p14="http://schemas.microsoft.com/office/powerpoint/2010/main" val="141498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a tool that helps you to bridge inspiration and great sales skills with </a:t>
            </a:r>
            <a:r>
              <a:rPr lang="en-GB" u="sng" dirty="0"/>
              <a:t>tangible</a:t>
            </a:r>
            <a:r>
              <a:rPr lang="en-GB" dirty="0"/>
              <a:t> business opportunities (blue hole outcomes) at a low investment</a:t>
            </a:r>
          </a:p>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2</a:t>
            </a:fld>
            <a:endParaRPr lang="da-DK" dirty="0"/>
          </a:p>
        </p:txBody>
      </p:sp>
    </p:spTree>
    <p:extLst>
      <p:ext uri="{BB962C8B-B14F-4D97-AF65-F5344CB8AC3E}">
        <p14:creationId xmlns:p14="http://schemas.microsoft.com/office/powerpoint/2010/main" val="32643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dirty="0"/>
              <a:t>We know that linings are an example of one of the most commonly repeated faults in the PHB projects we work on. From our time spent on the road with area managers we also knew there was some difficulty explaining in a fast, simple way that it would benefit the PHB’s to make sure their trades completed the linings in the VELUX recommended way. We hope that the linings chapter can help. </a:t>
            </a:r>
          </a:p>
          <a:p>
            <a:endParaRPr lang="en-GB" dirty="0"/>
          </a:p>
        </p:txBody>
      </p:sp>
      <p:sp>
        <p:nvSpPr>
          <p:cNvPr id="4" name="Slide Number Placeholder 3"/>
          <p:cNvSpPr>
            <a:spLocks noGrp="1"/>
          </p:cNvSpPr>
          <p:nvPr>
            <p:ph type="sldNum" sz="quarter" idx="5"/>
          </p:nvPr>
        </p:nvSpPr>
        <p:spPr/>
        <p:txBody>
          <a:bodyPr/>
          <a:lstStyle/>
          <a:p>
            <a:fld id="{E89ECCCA-9915-4A1A-B9A8-9F141B987F72}" type="slidenum">
              <a:rPr lang="en-GB" smtClean="0"/>
              <a:t>20</a:t>
            </a:fld>
            <a:endParaRPr lang="en-GB"/>
          </a:p>
        </p:txBody>
      </p:sp>
    </p:spTree>
    <p:extLst>
      <p:ext uri="{BB962C8B-B14F-4D97-AF65-F5344CB8AC3E}">
        <p14:creationId xmlns:p14="http://schemas.microsoft.com/office/powerpoint/2010/main" val="13682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lang="en-US" dirty="0"/>
              <a:t>Encourage their design team to download and start using daylight </a:t>
            </a:r>
            <a:r>
              <a:rPr lang="en-US" dirty="0" err="1"/>
              <a:t>vizualiser</a:t>
            </a:r>
            <a:r>
              <a:rPr lang="en-US" dirty="0"/>
              <a:t> as a way of testing how their current designs perform in terms of daylight – we are always happy to support with training</a:t>
            </a:r>
          </a:p>
          <a:p>
            <a:pPr marL="342900" indent="-342900"/>
            <a:endParaRPr lang="en-GB" dirty="0"/>
          </a:p>
        </p:txBody>
      </p:sp>
      <p:sp>
        <p:nvSpPr>
          <p:cNvPr id="4" name="Slide Number Placeholder 3"/>
          <p:cNvSpPr>
            <a:spLocks noGrp="1"/>
          </p:cNvSpPr>
          <p:nvPr>
            <p:ph type="sldNum" sz="quarter" idx="5"/>
          </p:nvPr>
        </p:nvSpPr>
        <p:spPr/>
        <p:txBody>
          <a:bodyPr/>
          <a:lstStyle/>
          <a:p>
            <a:fld id="{E89ECCCA-9915-4A1A-B9A8-9F141B987F72}" type="slidenum">
              <a:rPr lang="en-GB" smtClean="0"/>
              <a:t>21</a:t>
            </a:fld>
            <a:endParaRPr lang="en-GB"/>
          </a:p>
        </p:txBody>
      </p:sp>
    </p:spTree>
    <p:extLst>
      <p:ext uri="{BB962C8B-B14F-4D97-AF65-F5344CB8AC3E}">
        <p14:creationId xmlns:p14="http://schemas.microsoft.com/office/powerpoint/2010/main" val="2283657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say I have a first meeting with PHB ‘Scandi’ coming up…</a:t>
            </a:r>
          </a:p>
          <a:p>
            <a:r>
              <a:rPr lang="en-GB" dirty="0"/>
              <a:t>I would take a look through their current catalogue of the homes – looking for a good example that could start the discussion around how they could integrate VELUX solutions &amp; why.</a:t>
            </a:r>
          </a:p>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22</a:t>
            </a:fld>
            <a:endParaRPr lang="da-DK" dirty="0"/>
          </a:p>
        </p:txBody>
      </p:sp>
    </p:spTree>
    <p:extLst>
      <p:ext uri="{BB962C8B-B14F-4D97-AF65-F5344CB8AC3E}">
        <p14:creationId xmlns:p14="http://schemas.microsoft.com/office/powerpoint/2010/main" val="675936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case we can quickly see that their designs fall into the ‘Space Type 04’ category. Looking at the company’s branding we can also see there is a good opportunity for us to position ourselves as a valuable partner by offering not only design inspiration but support in marketing and communication around the benefits and quality of a VELUX solution (including the strength of the Scandinavian brand). </a:t>
            </a:r>
          </a:p>
          <a:p>
            <a:endParaRPr lang="en-GB" dirty="0"/>
          </a:p>
          <a:p>
            <a:r>
              <a:rPr lang="en-GB" dirty="0"/>
              <a:t>Having tangible solutions to their specific designs ready to present in a meeting can be a great step towards gaining understanding &amp; acceptance from the PHB for a more in depth collaboration – e.g. design services, co-operation agreement. </a:t>
            </a:r>
          </a:p>
          <a:p>
            <a:endParaRPr lang="en-GB" dirty="0"/>
          </a:p>
          <a:p>
            <a:r>
              <a:rPr lang="en-GB" dirty="0"/>
              <a:t>Perhaps the PHB is not big enough to warrant the investment of our full design services - offering this tangible implementation and providing them with the design booklet tool can mean they can still become ‘ambassadors’ of our solutions at an investment proportionate to their business size. </a:t>
            </a:r>
          </a:p>
        </p:txBody>
      </p:sp>
      <p:sp>
        <p:nvSpPr>
          <p:cNvPr id="4" name="Slide Number Placeholder 3"/>
          <p:cNvSpPr>
            <a:spLocks noGrp="1"/>
          </p:cNvSpPr>
          <p:nvPr>
            <p:ph type="sldNum" sz="quarter" idx="10"/>
          </p:nvPr>
        </p:nvSpPr>
        <p:spPr/>
        <p:txBody>
          <a:bodyPr/>
          <a:lstStyle/>
          <a:p>
            <a:fld id="{E42D5656-607A-4D7D-BA5C-D07045B5FEE8}" type="slidenum">
              <a:rPr lang="da-DK" smtClean="0"/>
              <a:pPr/>
              <a:t>23</a:t>
            </a:fld>
            <a:endParaRPr lang="da-DK" dirty="0"/>
          </a:p>
        </p:txBody>
      </p:sp>
    </p:spTree>
    <p:extLst>
      <p:ext uri="{BB962C8B-B14F-4D97-AF65-F5344CB8AC3E}">
        <p14:creationId xmlns:p14="http://schemas.microsoft.com/office/powerpoint/2010/main" val="3878629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time in Italy…</a:t>
            </a:r>
          </a:p>
        </p:txBody>
      </p:sp>
      <p:sp>
        <p:nvSpPr>
          <p:cNvPr id="4" name="Slide Number Placeholder 3"/>
          <p:cNvSpPr>
            <a:spLocks noGrp="1"/>
          </p:cNvSpPr>
          <p:nvPr>
            <p:ph type="sldNum" sz="quarter" idx="10"/>
          </p:nvPr>
        </p:nvSpPr>
        <p:spPr/>
        <p:txBody>
          <a:bodyPr/>
          <a:lstStyle/>
          <a:p>
            <a:fld id="{E42D5656-607A-4D7D-BA5C-D07045B5FEE8}" type="slidenum">
              <a:rPr lang="da-DK" smtClean="0"/>
              <a:pPr/>
              <a:t>24</a:t>
            </a:fld>
            <a:endParaRPr lang="da-DK" dirty="0"/>
          </a:p>
        </p:txBody>
      </p:sp>
    </p:spTree>
    <p:extLst>
      <p:ext uri="{BB962C8B-B14F-4D97-AF65-F5344CB8AC3E}">
        <p14:creationId xmlns:p14="http://schemas.microsoft.com/office/powerpoint/2010/main" val="1046414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can see that the lower level of the home has windows only on two facades because it is built in a duplex configuration. This means the spaces along the back side will be very dark and the stairs will need electric lighting to be safely used.  </a:t>
            </a:r>
          </a:p>
          <a:p>
            <a:r>
              <a:rPr lang="en-GB" dirty="0"/>
              <a:t>Of course we can see that the lower level falls into space type 01. It is certainly possible to suggest that they may find Space Type 01A inspirational but given the layout I would be most inclined to talk through Space Type 01B giving them insight into the benefits of using the stairwell as a lightwell. </a:t>
            </a:r>
          </a:p>
        </p:txBody>
      </p:sp>
      <p:sp>
        <p:nvSpPr>
          <p:cNvPr id="4" name="Slide Number Placeholder 3"/>
          <p:cNvSpPr>
            <a:spLocks noGrp="1"/>
          </p:cNvSpPr>
          <p:nvPr>
            <p:ph type="sldNum" sz="quarter" idx="10"/>
          </p:nvPr>
        </p:nvSpPr>
        <p:spPr/>
        <p:txBody>
          <a:bodyPr/>
          <a:lstStyle/>
          <a:p>
            <a:fld id="{E42D5656-607A-4D7D-BA5C-D07045B5FEE8}" type="slidenum">
              <a:rPr lang="da-DK" smtClean="0"/>
              <a:pPr/>
              <a:t>25</a:t>
            </a:fld>
            <a:endParaRPr lang="da-DK" dirty="0"/>
          </a:p>
        </p:txBody>
      </p:sp>
    </p:spTree>
    <p:extLst>
      <p:ext uri="{BB962C8B-B14F-4D97-AF65-F5344CB8AC3E}">
        <p14:creationId xmlns:p14="http://schemas.microsoft.com/office/powerpoint/2010/main" val="98148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upper level I can see the design has a flat roof and therefore easy to categorise into ‘space type 02’. So I now know that I can also talk them through opportunities presented in this section of the book. You might also find some favourite supportive text amongst other space type categories – using the digital version you can quickly navigate to these and back to the relevant space type. </a:t>
            </a:r>
            <a:r>
              <a:rPr lang="en-GB" dirty="0">
                <a:hlinkClick r:id="rId3"/>
              </a:rPr>
              <a:t>https://velux-bi.foleon.com/designbooklet/eng/01b-03/</a:t>
            </a:r>
            <a:endParaRPr lang="en-GB" dirty="0"/>
          </a:p>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26</a:t>
            </a:fld>
            <a:endParaRPr lang="da-DK" dirty="0"/>
          </a:p>
        </p:txBody>
      </p:sp>
    </p:spTree>
    <p:extLst>
      <p:ext uri="{BB962C8B-B14F-4D97-AF65-F5344CB8AC3E}">
        <p14:creationId xmlns:p14="http://schemas.microsoft.com/office/powerpoint/2010/main" val="1398996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that Duet Smart Villas are already a VELUX customer… but there is always more to achieve. </a:t>
            </a:r>
          </a:p>
          <a:p>
            <a:r>
              <a:rPr lang="en-GB" dirty="0"/>
              <a:t>They already know the value of roof windows and lighting but perhaps we can deepen their understanding of what is possible, what benefits can be associated and how to market this to customers. </a:t>
            </a:r>
          </a:p>
        </p:txBody>
      </p:sp>
      <p:sp>
        <p:nvSpPr>
          <p:cNvPr id="4" name="Slide Number Placeholder 3"/>
          <p:cNvSpPr>
            <a:spLocks noGrp="1"/>
          </p:cNvSpPr>
          <p:nvPr>
            <p:ph type="sldNum" sz="quarter" idx="10"/>
          </p:nvPr>
        </p:nvSpPr>
        <p:spPr/>
        <p:txBody>
          <a:bodyPr/>
          <a:lstStyle/>
          <a:p>
            <a:fld id="{E42D5656-607A-4D7D-BA5C-D07045B5FEE8}" type="slidenum">
              <a:rPr lang="da-DK" smtClean="0"/>
              <a:pPr/>
              <a:t>27</a:t>
            </a:fld>
            <a:endParaRPr lang="da-DK" dirty="0"/>
          </a:p>
        </p:txBody>
      </p:sp>
    </p:spTree>
    <p:extLst>
      <p:ext uri="{BB962C8B-B14F-4D97-AF65-F5344CB8AC3E}">
        <p14:creationId xmlns:p14="http://schemas.microsoft.com/office/powerpoint/2010/main" val="231927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28</a:t>
            </a:fld>
            <a:endParaRPr lang="da-DK" dirty="0"/>
          </a:p>
        </p:txBody>
      </p:sp>
    </p:spTree>
    <p:extLst>
      <p:ext uri="{BB962C8B-B14F-4D97-AF65-F5344CB8AC3E}">
        <p14:creationId xmlns:p14="http://schemas.microsoft.com/office/powerpoint/2010/main" val="4188895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29</a:t>
            </a:fld>
            <a:endParaRPr lang="da-DK" dirty="0"/>
          </a:p>
        </p:txBody>
      </p:sp>
    </p:spTree>
    <p:extLst>
      <p:ext uri="{BB962C8B-B14F-4D97-AF65-F5344CB8AC3E}">
        <p14:creationId xmlns:p14="http://schemas.microsoft.com/office/powerpoint/2010/main" val="9814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en-GB" smtClean="0"/>
              <a:pPr/>
              <a:t>3</a:t>
            </a:fld>
            <a:endParaRPr lang="en-GB" dirty="0"/>
          </a:p>
        </p:txBody>
      </p:sp>
    </p:spTree>
    <p:extLst>
      <p:ext uri="{BB962C8B-B14F-4D97-AF65-F5344CB8AC3E}">
        <p14:creationId xmlns:p14="http://schemas.microsoft.com/office/powerpoint/2010/main" val="3644969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30</a:t>
            </a:fld>
            <a:endParaRPr lang="da-DK" dirty="0"/>
          </a:p>
        </p:txBody>
      </p:sp>
    </p:spTree>
    <p:extLst>
      <p:ext uri="{BB962C8B-B14F-4D97-AF65-F5344CB8AC3E}">
        <p14:creationId xmlns:p14="http://schemas.microsoft.com/office/powerpoint/2010/main" val="2463185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2D5656-607A-4D7D-BA5C-D07045B5FEE8}" type="slidenum">
              <a:rPr lang="da-DK" smtClean="0"/>
              <a:pPr/>
              <a:t>31</a:t>
            </a:fld>
            <a:endParaRPr lang="da-DK" dirty="0"/>
          </a:p>
        </p:txBody>
      </p:sp>
    </p:spTree>
    <p:extLst>
      <p:ext uri="{BB962C8B-B14F-4D97-AF65-F5344CB8AC3E}">
        <p14:creationId xmlns:p14="http://schemas.microsoft.com/office/powerpoint/2010/main" val="329006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2D5656-607A-4D7D-BA5C-D07045B5FEE8}" type="slidenum">
              <a:rPr lang="da-DK" smtClean="0"/>
              <a:pPr/>
              <a:t>32</a:t>
            </a:fld>
            <a:endParaRPr lang="da-DK" dirty="0"/>
          </a:p>
        </p:txBody>
      </p:sp>
    </p:spTree>
    <p:extLst>
      <p:ext uri="{BB962C8B-B14F-4D97-AF65-F5344CB8AC3E}">
        <p14:creationId xmlns:p14="http://schemas.microsoft.com/office/powerpoint/2010/main" val="4101758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2D5656-607A-4D7D-BA5C-D07045B5FEE8}" type="slidenum">
              <a:rPr lang="da-DK" smtClean="0"/>
              <a:pPr/>
              <a:t>33</a:t>
            </a:fld>
            <a:endParaRPr lang="da-DK" dirty="0"/>
          </a:p>
        </p:txBody>
      </p:sp>
    </p:spTree>
    <p:extLst>
      <p:ext uri="{BB962C8B-B14F-4D97-AF65-F5344CB8AC3E}">
        <p14:creationId xmlns:p14="http://schemas.microsoft.com/office/powerpoint/2010/main" val="3145317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2D5656-607A-4D7D-BA5C-D07045B5FEE8}" type="slidenum">
              <a:rPr lang="da-DK" smtClean="0"/>
              <a:pPr/>
              <a:t>34</a:t>
            </a:fld>
            <a:endParaRPr lang="da-DK" dirty="0"/>
          </a:p>
        </p:txBody>
      </p:sp>
    </p:spTree>
    <p:extLst>
      <p:ext uri="{BB962C8B-B14F-4D97-AF65-F5344CB8AC3E}">
        <p14:creationId xmlns:p14="http://schemas.microsoft.com/office/powerpoint/2010/main" val="442737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2D5656-607A-4D7D-BA5C-D07045B5FEE8}" type="slidenum">
              <a:rPr lang="da-DK" smtClean="0"/>
              <a:pPr/>
              <a:t>35</a:t>
            </a:fld>
            <a:endParaRPr lang="da-DK" dirty="0"/>
          </a:p>
        </p:txBody>
      </p:sp>
    </p:spTree>
    <p:extLst>
      <p:ext uri="{BB962C8B-B14F-4D97-AF65-F5344CB8AC3E}">
        <p14:creationId xmlns:p14="http://schemas.microsoft.com/office/powerpoint/2010/main" val="361769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VeluxForOffice" panose="020B060402020202020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42D5656-607A-4D7D-BA5C-D07045B5FEE8}" type="slidenum">
              <a:rPr lang="en-GB" smtClean="0"/>
              <a:pPr/>
              <a:t>36</a:t>
            </a:fld>
            <a:endParaRPr lang="en-GB" dirty="0"/>
          </a:p>
        </p:txBody>
      </p:sp>
    </p:spTree>
    <p:extLst>
      <p:ext uri="{BB962C8B-B14F-4D97-AF65-F5344CB8AC3E}">
        <p14:creationId xmlns:p14="http://schemas.microsoft.com/office/powerpoint/2010/main" val="51472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B2C version will target end-users and a broader range of specifiers, dealers and installers. </a:t>
            </a:r>
          </a:p>
        </p:txBody>
      </p:sp>
      <p:sp>
        <p:nvSpPr>
          <p:cNvPr id="4" name="Slide Number Placeholder 3"/>
          <p:cNvSpPr>
            <a:spLocks noGrp="1"/>
          </p:cNvSpPr>
          <p:nvPr>
            <p:ph type="sldNum" sz="quarter" idx="5"/>
          </p:nvPr>
        </p:nvSpPr>
        <p:spPr/>
        <p:txBody>
          <a:bodyPr/>
          <a:lstStyle/>
          <a:p>
            <a:fld id="{E89ECCCA-9915-4A1A-B9A8-9F141B987F72}" type="slidenum">
              <a:rPr lang="en-GB" smtClean="0"/>
              <a:t>4</a:t>
            </a:fld>
            <a:endParaRPr lang="en-GB"/>
          </a:p>
        </p:txBody>
      </p:sp>
    </p:spTree>
    <p:extLst>
      <p:ext uri="{BB962C8B-B14F-4D97-AF65-F5344CB8AC3E}">
        <p14:creationId xmlns:p14="http://schemas.microsoft.com/office/powerpoint/2010/main" val="426879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D5656-607A-4D7D-BA5C-D07045B5FEE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6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design booklet is structured in a way that allows you to connect with people from any one of these roles – you can tailor the discussion accordingly using the different features/text as a touch point.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D5656-607A-4D7D-BA5C-D07045B5FEE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6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2D5656-607A-4D7D-BA5C-D07045B5FEE8}" type="slidenum">
              <a:rPr lang="en-GB" smtClean="0"/>
              <a:pPr/>
              <a:t>7</a:t>
            </a:fld>
            <a:endParaRPr lang="en-GB" dirty="0"/>
          </a:p>
        </p:txBody>
      </p:sp>
    </p:spTree>
    <p:extLst>
      <p:ext uri="{BB962C8B-B14F-4D97-AF65-F5344CB8AC3E}">
        <p14:creationId xmlns:p14="http://schemas.microsoft.com/office/powerpoint/2010/main" val="364496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roles we just saw have different levels of responsibility and decision making power at different stages of the PHB project journey. It is important that we can connect with each role in a way that speaks to their priorities and communicates the value of a roof window solution in their stake of the PHB operation. </a:t>
            </a:r>
            <a:br>
              <a:rPr lang="en-GB" dirty="0"/>
            </a:br>
            <a:r>
              <a:rPr lang="en-GB" dirty="0"/>
              <a:t>Often by the time VELUX is involved in a project it is already in the ‘securing the brand’ phase – to increase our relevancy it’s important that we are involved from the beginning of a project where we have an opportunity to influence the key decision making that will ‘secure the category’ (that roof windows will be a key part of the design). </a:t>
            </a:r>
          </a:p>
        </p:txBody>
      </p:sp>
      <p:sp>
        <p:nvSpPr>
          <p:cNvPr id="4" name="Slide Number Placeholder 3"/>
          <p:cNvSpPr>
            <a:spLocks noGrp="1"/>
          </p:cNvSpPr>
          <p:nvPr>
            <p:ph type="sldNum" sz="quarter" idx="5"/>
          </p:nvPr>
        </p:nvSpPr>
        <p:spPr/>
        <p:txBody>
          <a:bodyPr/>
          <a:lstStyle/>
          <a:p>
            <a:fld id="{E89ECCCA-9915-4A1A-B9A8-9F141B987F72}" type="slidenum">
              <a:rPr lang="en-GB" smtClean="0"/>
              <a:t>8</a:t>
            </a:fld>
            <a:endParaRPr lang="en-GB"/>
          </a:p>
        </p:txBody>
      </p:sp>
    </p:spTree>
    <p:extLst>
      <p:ext uri="{BB962C8B-B14F-4D97-AF65-F5344CB8AC3E}">
        <p14:creationId xmlns:p14="http://schemas.microsoft.com/office/powerpoint/2010/main" val="200654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Obtaining commitment can be difficult. Of course the first step is to get the meeting. The Design Booklet can be a valuable tool in turning that meeting into a tangible opportunity. Each meeting needs to be tailored to who is sitting in front of you but if you have done your research it’s possible that in the first meeting you can talk them through a specific daylight solution they could integrate into a specific design with a supporting business, health, design and customer satisfaction case.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D5656-607A-4D7D-BA5C-D07045B5FEE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084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file:///U:\Velux\WORK\Logo%20red255.emf"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file:///U:\Velux\WORK\Logo%20red255.emf" TargetMode="External"/><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1" y="0"/>
            <a:ext cx="12192000" cy="6858000"/>
          </a:xfrm>
          <a:noFill/>
        </p:spPr>
        <p:txBody>
          <a:bodyPr tIns="2628000" anchor="ctr" anchorCtr="0">
            <a:normAutofit/>
          </a:bodyPr>
          <a:lstStyle>
            <a:lvl1pPr marL="0" indent="0" algn="ctr">
              <a:buFontTx/>
              <a:buNone/>
              <a:defRPr sz="2100" baseline="0"/>
            </a:lvl1pPr>
          </a:lstStyle>
          <a:p>
            <a:r>
              <a:rPr lang="en-GB" dirty="0"/>
              <a:t>Add photo via “Insert” tab and “Pictures” button</a:t>
            </a:r>
          </a:p>
        </p:txBody>
      </p:sp>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1" i="0" baseline="0"/>
            </a:lvl1pPr>
          </a:lstStyle>
          <a:p>
            <a:r>
              <a:rPr lang="en-GB" dirty="0"/>
              <a:t>Click to Add Title</a:t>
            </a:r>
          </a:p>
        </p:txBody>
      </p:sp>
      <p:sp>
        <p:nvSpPr>
          <p:cNvPr id="43029" name="Rectangle 21" hidden="1"/>
          <p:cNvSpPr>
            <a:spLocks noGrp="1" noChangeArrowheads="1"/>
          </p:cNvSpPr>
          <p:nvPr>
            <p:ph type="sldNum" sz="quarter" idx="4"/>
          </p:nvPr>
        </p:nvSpPr>
        <p:spPr>
          <a:xfrm>
            <a:off x="358870" y="7004224"/>
            <a:ext cx="489281" cy="241200"/>
          </a:xfrm>
        </p:spPr>
        <p:txBody>
          <a:bodyPr/>
          <a:lstStyle>
            <a:lvl1pPr>
              <a:defRPr sz="100"/>
            </a:lvl1pPr>
          </a:lstStyle>
          <a:p>
            <a:fld id="{1A17C83B-5FE3-4737-A842-C0492A7A61F7}" type="slidenum">
              <a:rPr lang="en-GB" smtClean="0"/>
              <a:pPr/>
              <a:t>‹#›</a:t>
            </a:fld>
            <a:endParaRPr lang="en-GB" dirty="0"/>
          </a:p>
        </p:txBody>
      </p:sp>
      <p:sp>
        <p:nvSpPr>
          <p:cNvPr id="10"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4" name="FLD_Presenter_Place"/>
          <p:cNvSpPr>
            <a:spLocks noGrp="1"/>
          </p:cNvSpPr>
          <p:nvPr>
            <p:ph type="body" sz="quarter" idx="16" hasCustomPrompt="1"/>
          </p:nvPr>
        </p:nvSpPr>
        <p:spPr>
          <a:xfrm>
            <a:off x="358869" y="233293"/>
            <a:ext cx="9521129" cy="310731"/>
          </a:xfrm>
        </p:spPr>
        <p:txBody>
          <a:bodyPr anchor="b" anchorCtr="0"/>
          <a:lstStyle>
            <a:lvl1pPr marL="0" indent="0">
              <a:lnSpc>
                <a:spcPct val="100000"/>
              </a:lnSpc>
              <a:buFont typeface="Arial" panose="020B0604020202020204" pitchFamily="34" charset="0"/>
              <a:buNone/>
              <a:defRPr sz="1500" i="0" cap="all"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dirty="0"/>
              <a:t>Click to add Presenter / Place</a:t>
            </a:r>
          </a:p>
        </p:txBody>
      </p:sp>
      <p:sp>
        <p:nvSpPr>
          <p:cNvPr id="6" name="Date_DateCustomA"/>
          <p:cNvSpPr>
            <a:spLocks noGrp="1"/>
          </p:cNvSpPr>
          <p:nvPr>
            <p:ph type="body" sz="quarter" idx="17" hasCustomPrompt="1"/>
          </p:nvPr>
        </p:nvSpPr>
        <p:spPr>
          <a:xfrm>
            <a:off x="358869" y="581978"/>
            <a:ext cx="9521129" cy="263383"/>
          </a:xfrm>
        </p:spPr>
        <p:txBody>
          <a:bodyPr anchor="t" anchorCtr="0"/>
          <a:lstStyle>
            <a:lvl1pPr marL="0" indent="0">
              <a:buFont typeface="Arial" panose="020B0604020202020204" pitchFamily="34" charset="0"/>
              <a:buNone/>
              <a:defRPr sz="1500" i="0" cap="all"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dirty="0"/>
              <a:t>click to Add date</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dirty="0"/>
          </a:p>
        </p:txBody>
      </p:sp>
      <p:sp>
        <p:nvSpPr>
          <p:cNvPr id="14" name="FLD_Presentation"/>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199188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Click to edit Master title style</a:t>
            </a:r>
            <a:endParaRPr lang="en-GB" dirty="0"/>
          </a:p>
        </p:txBody>
      </p:sp>
      <p:sp>
        <p:nvSpPr>
          <p:cNvPr id="17" name="Text Placeholder 2"/>
          <p:cNvSpPr>
            <a:spLocks noGrp="1"/>
          </p:cNvSpPr>
          <p:nvPr>
            <p:ph type="body" sz="quarter" idx="17" hasCustomPrompt="1"/>
          </p:nvPr>
        </p:nvSpPr>
        <p:spPr>
          <a:xfrm>
            <a:off x="357501" y="1663699"/>
            <a:ext cx="6594385"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90073" y="1663700"/>
            <a:ext cx="4641472"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12" name="Picture Placeholder 4"/>
          <p:cNvSpPr>
            <a:spLocks noGrp="1"/>
          </p:cNvSpPr>
          <p:nvPr>
            <p:ph type="pic" sz="quarter" idx="15" hasCustomPrompt="1"/>
          </p:nvPr>
        </p:nvSpPr>
        <p:spPr>
          <a:xfrm>
            <a:off x="7190073" y="4060800"/>
            <a:ext cx="4641471"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4"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26042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1 pictures">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502" y="1663699"/>
            <a:ext cx="6594384"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90073" y="1663700"/>
            <a:ext cx="2202436"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2" name="Picture Placeholder 4"/>
          <p:cNvSpPr>
            <a:spLocks noGrp="1"/>
          </p:cNvSpPr>
          <p:nvPr>
            <p:ph type="pic" sz="quarter" idx="15" hasCustomPrompt="1"/>
          </p:nvPr>
        </p:nvSpPr>
        <p:spPr>
          <a:xfrm>
            <a:off x="9629106" y="1663700"/>
            <a:ext cx="2202438"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4" name="Picture Placeholder 5"/>
          <p:cNvSpPr>
            <a:spLocks noGrp="1"/>
          </p:cNvSpPr>
          <p:nvPr>
            <p:ph type="pic" sz="quarter" idx="16" hasCustomPrompt="1"/>
          </p:nvPr>
        </p:nvSpPr>
        <p:spPr>
          <a:xfrm>
            <a:off x="7190073" y="4059513"/>
            <a:ext cx="4641471"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3"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496283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lvl1pPr>
              <a:defRPr/>
            </a:lvl1pPr>
          </a:lstStyle>
          <a:p>
            <a:r>
              <a:rPr lang="en-GB" dirty="0"/>
              <a:t>Click to Add Title</a:t>
            </a:r>
          </a:p>
        </p:txBody>
      </p:sp>
      <p:sp>
        <p:nvSpPr>
          <p:cNvPr id="17" name="Text Placeholder 2"/>
          <p:cNvSpPr>
            <a:spLocks noGrp="1"/>
          </p:cNvSpPr>
          <p:nvPr>
            <p:ph type="body" sz="quarter" idx="17" hasCustomPrompt="1"/>
          </p:nvPr>
        </p:nvSpPr>
        <p:spPr>
          <a:xfrm>
            <a:off x="5238527" y="1663700"/>
            <a:ext cx="6593018"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Picture Placeholder 3"/>
          <p:cNvSpPr>
            <a:spLocks noGrp="1"/>
          </p:cNvSpPr>
          <p:nvPr>
            <p:ph type="pic" sz="quarter" idx="13" hasCustomPrompt="1"/>
          </p:nvPr>
        </p:nvSpPr>
        <p:spPr>
          <a:xfrm>
            <a:off x="358869" y="1663700"/>
            <a:ext cx="4641472" cy="4541839"/>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8"/>
          </p:nvPr>
        </p:nvSpPr>
        <p:spPr/>
        <p:txBody>
          <a:bodyPr/>
          <a:lstStyle/>
          <a:p>
            <a:endParaRPr lang="en-GB" dirty="0"/>
          </a:p>
        </p:txBody>
      </p:sp>
      <p:sp>
        <p:nvSpPr>
          <p:cNvPr id="4" name="FLD_Presentation"/>
          <p:cNvSpPr>
            <a:spLocks noGrp="1"/>
          </p:cNvSpPr>
          <p:nvPr>
            <p:ph type="ftr" sz="quarter" idx="19"/>
          </p:nvPr>
        </p:nvSpPr>
        <p:spPr/>
        <p:txBody>
          <a:bodyPr/>
          <a:lstStyle/>
          <a:p>
            <a:endParaRPr lang="en-GB" dirty="0"/>
          </a:p>
        </p:txBody>
      </p:sp>
      <p:sp>
        <p:nvSpPr>
          <p:cNvPr id="10" name="Subtitle 2"/>
          <p:cNvSpPr>
            <a:spLocks noGrp="1"/>
          </p:cNvSpPr>
          <p:nvPr>
            <p:ph type="subTitle" idx="1" hasCustomPrompt="1"/>
          </p:nvPr>
        </p:nvSpPr>
        <p:spPr>
          <a:xfrm>
            <a:off x="358870" y="316800"/>
            <a:ext cx="951121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37962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870" y="1663701"/>
            <a:ext cx="5623132" cy="4541838"/>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p:cNvSpPr>
            <a:spLocks noGrp="1"/>
          </p:cNvSpPr>
          <p:nvPr>
            <p:ph idx="13" hasCustomPrompt="1"/>
          </p:nvPr>
        </p:nvSpPr>
        <p:spPr>
          <a:xfrm>
            <a:off x="6215093" y="1663701"/>
            <a:ext cx="5616451" cy="4541839"/>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4"/>
          </p:nvPr>
        </p:nvSpPr>
        <p:spPr/>
        <p:txBody>
          <a:bodyPr/>
          <a:lstStyle/>
          <a:p>
            <a:endParaRPr lang="en-GB" dirty="0"/>
          </a:p>
        </p:txBody>
      </p:sp>
      <p:sp>
        <p:nvSpPr>
          <p:cNvPr id="5" name="FLD_Presentation"/>
          <p:cNvSpPr>
            <a:spLocks noGrp="1"/>
          </p:cNvSpPr>
          <p:nvPr>
            <p:ph type="ftr" sz="quarter" idx="15"/>
          </p:nvPr>
        </p:nvSpPr>
        <p:spPr/>
        <p:txBody>
          <a:bodyPr/>
          <a:lstStyle/>
          <a:p>
            <a:endParaRPr lang="en-GB" dirty="0"/>
          </a:p>
        </p:txBody>
      </p:sp>
      <p:sp>
        <p:nvSpPr>
          <p:cNvPr id="10" name="Subtitle 2"/>
          <p:cNvSpPr>
            <a:spLocks noGrp="1"/>
          </p:cNvSpPr>
          <p:nvPr>
            <p:ph type="subTitle" idx="16" hasCustomPrompt="1"/>
          </p:nvPr>
        </p:nvSpPr>
        <p:spPr>
          <a:xfrm>
            <a:off x="358870" y="316800"/>
            <a:ext cx="950744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4191398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8" name="Text Placeholder 3"/>
          <p:cNvSpPr>
            <a:spLocks noGrp="1"/>
          </p:cNvSpPr>
          <p:nvPr>
            <p:ph type="body" sz="quarter" idx="13" hasCustomPrompt="1"/>
          </p:nvPr>
        </p:nvSpPr>
        <p:spPr>
          <a:xfrm>
            <a:off x="1834356" y="1663699"/>
            <a:ext cx="8035727" cy="4545013"/>
          </a:xfrm>
        </p:spPr>
        <p:txBody>
          <a:bodyPr/>
          <a:lstStyle>
            <a:lvl1pPr>
              <a:defRPr/>
            </a:lvl1pPr>
            <a:lvl2pPr marL="180000" indent="-180000" algn="r">
              <a:buFont typeface="Arial" panose="020B0604020202020204" pitchFamily="34" charset="0"/>
              <a:buChar char="​"/>
              <a:defRPr sz="2000" b="0" i="0"/>
            </a:lvl2pPr>
          </a:lstStyle>
          <a:p>
            <a:pPr lvl="0"/>
            <a:r>
              <a:rPr lang="en-GB" dirty="0"/>
              <a:t>Click to add Quotation text, click ENTER and then TAB to insert name of source</a:t>
            </a:r>
          </a:p>
          <a:p>
            <a:pPr lvl="1"/>
            <a:r>
              <a:rPr lang="en-GB" dirty="0"/>
              <a:t>Second level</a:t>
            </a:r>
          </a:p>
        </p:txBody>
      </p:sp>
      <p:grpSp>
        <p:nvGrpSpPr>
          <p:cNvPr id="12" name="Quotation"/>
          <p:cNvGrpSpPr/>
          <p:nvPr userDrawn="1"/>
        </p:nvGrpSpPr>
        <p:grpSpPr>
          <a:xfrm>
            <a:off x="363104" y="1692322"/>
            <a:ext cx="1237312" cy="1052540"/>
            <a:chOff x="363009" y="1692322"/>
            <a:chExt cx="1236990" cy="1052540"/>
          </a:xfrm>
        </p:grpSpPr>
        <p:sp>
          <p:nvSpPr>
            <p:cNvPr id="9" name="Trapezoid 8"/>
            <p:cNvSpPr/>
            <p:nvPr userDrawn="1"/>
          </p:nvSpPr>
          <p:spPr bwMode="auto">
            <a:xfrm rot="10800000">
              <a:off x="363009" y="1692322"/>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0" name="Trapezoid 9"/>
            <p:cNvSpPr/>
            <p:nvPr userDrawn="1"/>
          </p:nvSpPr>
          <p:spPr bwMode="auto">
            <a:xfrm rot="10800000">
              <a:off x="1098444" y="1700808"/>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grpSp>
      <p:sp>
        <p:nvSpPr>
          <p:cNvPr id="11"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831531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dirty="0"/>
          </a:p>
        </p:txBody>
      </p:sp>
      <p:sp>
        <p:nvSpPr>
          <p:cNvPr id="2" name="Title 1"/>
          <p:cNvSpPr>
            <a:spLocks noGrp="1"/>
          </p:cNvSpPr>
          <p:nvPr>
            <p:ph type="title" hasCustomPrompt="1"/>
          </p:nvPr>
        </p:nvSpPr>
        <p:spPr>
          <a:xfrm>
            <a:off x="358869" y="5596837"/>
            <a:ext cx="11472674" cy="739317"/>
          </a:xfrm>
        </p:spPr>
        <p:txBody>
          <a:bodyPr anchor="b" anchorCtr="0">
            <a:normAutofit/>
          </a:bodyPr>
          <a:lstStyle>
            <a:lvl1pPr>
              <a:defRPr sz="3900" b="0" i="1"/>
            </a:lvl1pPr>
          </a:lstStyle>
          <a:p>
            <a:r>
              <a:rPr lang="en-GB" dirty="0"/>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9"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8"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47113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dirty="0"/>
          </a:p>
        </p:txBody>
      </p:sp>
      <p:sp>
        <p:nvSpPr>
          <p:cNvPr id="8" name="Text Placeholder 10"/>
          <p:cNvSpPr>
            <a:spLocks noGrp="1"/>
          </p:cNvSpPr>
          <p:nvPr>
            <p:ph type="body" sz="quarter" idx="15" hasCustomPrompt="1"/>
          </p:nvPr>
        </p:nvSpPr>
        <p:spPr>
          <a:xfrm>
            <a:off x="10658776" y="360000"/>
            <a:ext cx="1188309" cy="403200"/>
          </a:xfrm>
          <a:blipFill>
            <a:blip r:embed="rId2" r:link="rId3"/>
            <a:stretch>
              <a:fillRect/>
            </a:stretch>
          </a:blipFill>
        </p:spPr>
        <p:txBody>
          <a:bodyPr bIns="7200" anchor="t" anchorCtr="0">
            <a:normAutofit/>
          </a:bodyPr>
          <a:lstStyle>
            <a:lvl1pPr marL="0" indent="0">
              <a:buFontTx/>
              <a:buNone/>
              <a:defRPr sz="100"/>
            </a:lvl1pPr>
          </a:lstStyle>
          <a:p>
            <a:pPr lvl="0"/>
            <a:r>
              <a:rPr lang="en-GB" dirty="0"/>
              <a:t>.</a:t>
            </a:r>
          </a:p>
        </p:txBody>
      </p:sp>
      <p:sp>
        <p:nvSpPr>
          <p:cNvPr id="2" name="Title 1"/>
          <p:cNvSpPr>
            <a:spLocks noGrp="1"/>
          </p:cNvSpPr>
          <p:nvPr>
            <p:ph type="title" hasCustomPrompt="1"/>
          </p:nvPr>
        </p:nvSpPr>
        <p:spPr/>
        <p:txBody>
          <a:bodyPr/>
          <a:lstStyle/>
          <a:p>
            <a:r>
              <a:rPr lang="en-GB" dirty="0"/>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09269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6444000" tIns="0" anchor="ctr" anchorCtr="0">
            <a:normAutofit/>
          </a:bodyPr>
          <a:lstStyle>
            <a:lvl1pPr marL="0" indent="0" algn="l">
              <a:buFontTx/>
              <a:buNone/>
              <a:defRPr sz="2100"/>
            </a:lvl1pPr>
          </a:lstStyle>
          <a:p>
            <a:r>
              <a:rPr lang="en-GB" dirty="0"/>
              <a:t>Add photo via “Insert” tab and “Pictures” button</a:t>
            </a:r>
          </a:p>
        </p:txBody>
      </p:sp>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4" hasCustomPrompt="1"/>
          </p:nvPr>
        </p:nvSpPr>
        <p:spPr>
          <a:xfrm>
            <a:off x="358869" y="1663700"/>
            <a:ext cx="5618038" cy="4621750"/>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10" name="Date_DateCustomA" hidden="1"/>
          <p:cNvSpPr>
            <a:spLocks noGrp="1"/>
          </p:cNvSpPr>
          <p:nvPr>
            <p:ph type="dt" sz="half" idx="26"/>
          </p:nvPr>
        </p:nvSpPr>
        <p:spPr>
          <a:xfrm>
            <a:off x="848152" y="6361200"/>
            <a:ext cx="2200643" cy="240868"/>
          </a:xfrm>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12"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98037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358869" y="1203592"/>
            <a:ext cx="9521128"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
          <p:cNvSpPr>
            <a:spLocks noGrp="1"/>
          </p:cNvSpPr>
          <p:nvPr>
            <p:ph sz="quarter" idx="14" hasCustomPrompt="1"/>
          </p:nvPr>
        </p:nvSpPr>
        <p:spPr>
          <a:xfrm>
            <a:off x="358870"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13" name="Content Placeholder 4"/>
          <p:cNvSpPr>
            <a:spLocks noGrp="1"/>
          </p:cNvSpPr>
          <p:nvPr>
            <p:ph sz="quarter" idx="16" hasCustomPrompt="1"/>
          </p:nvPr>
        </p:nvSpPr>
        <p:spPr>
          <a:xfrm>
            <a:off x="358869" y="426949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0" name="Content Placeholder 5"/>
          <p:cNvSpPr>
            <a:spLocks noGrp="1"/>
          </p:cNvSpPr>
          <p:nvPr>
            <p:ph sz="quarter" idx="18" hasCustomPrompt="1"/>
          </p:nvPr>
        </p:nvSpPr>
        <p:spPr>
          <a:xfrm>
            <a:off x="4263547"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1" name="Content Placeholder 6"/>
          <p:cNvSpPr>
            <a:spLocks noGrp="1"/>
          </p:cNvSpPr>
          <p:nvPr>
            <p:ph sz="quarter" idx="19" hasCustomPrompt="1"/>
          </p:nvPr>
        </p:nvSpPr>
        <p:spPr>
          <a:xfrm>
            <a:off x="4263549" y="4269496"/>
            <a:ext cx="3673678"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4" name="Content Placeholder 7"/>
          <p:cNvSpPr>
            <a:spLocks noGrp="1"/>
          </p:cNvSpPr>
          <p:nvPr>
            <p:ph sz="quarter" idx="22" hasCustomPrompt="1"/>
          </p:nvPr>
        </p:nvSpPr>
        <p:spPr>
          <a:xfrm>
            <a:off x="8166640"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5" name="Content Placeholder 8"/>
          <p:cNvSpPr>
            <a:spLocks noGrp="1"/>
          </p:cNvSpPr>
          <p:nvPr>
            <p:ph sz="quarter" idx="23" hasCustomPrompt="1"/>
          </p:nvPr>
        </p:nvSpPr>
        <p:spPr>
          <a:xfrm>
            <a:off x="8166642" y="4269496"/>
            <a:ext cx="3673678"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869" y="4269496"/>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3546" y="2105026"/>
            <a:ext cx="367367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1960" y="4269496"/>
            <a:ext cx="367526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5053" y="2105026"/>
            <a:ext cx="367454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6640" y="4269496"/>
            <a:ext cx="367368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_DateCustomA"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55379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3" name="Picture Placeholder 2"/>
          <p:cNvSpPr>
            <a:spLocks noGrp="1"/>
          </p:cNvSpPr>
          <p:nvPr>
            <p:ph type="pic" sz="quarter" idx="29" hasCustomPrompt="1"/>
          </p:nvPr>
        </p:nvSpPr>
        <p:spPr>
          <a:xfrm>
            <a:off x="358774" y="2105025"/>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28" name="Picture Placeholder 3"/>
          <p:cNvSpPr>
            <a:spLocks noGrp="1"/>
          </p:cNvSpPr>
          <p:nvPr>
            <p:ph type="pic" sz="quarter" idx="30" hasCustomPrompt="1"/>
          </p:nvPr>
        </p:nvSpPr>
        <p:spPr>
          <a:xfrm>
            <a:off x="358773" y="4270100"/>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0" name="Picture Placeholder 4"/>
          <p:cNvSpPr>
            <a:spLocks noGrp="1"/>
          </p:cNvSpPr>
          <p:nvPr>
            <p:ph type="pic" sz="quarter" idx="31" hasCustomPrompt="1"/>
          </p:nvPr>
        </p:nvSpPr>
        <p:spPr>
          <a:xfrm>
            <a:off x="4264176" y="2107764"/>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1" name="Picture Placeholder 5"/>
          <p:cNvSpPr>
            <a:spLocks noGrp="1"/>
          </p:cNvSpPr>
          <p:nvPr>
            <p:ph type="pic" sz="quarter" idx="32" hasCustomPrompt="1"/>
          </p:nvPr>
        </p:nvSpPr>
        <p:spPr>
          <a:xfrm>
            <a:off x="4264175" y="4272839"/>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2" name="Picture Placeholder 6"/>
          <p:cNvSpPr>
            <a:spLocks noGrp="1"/>
          </p:cNvSpPr>
          <p:nvPr>
            <p:ph type="pic" sz="quarter" idx="33" hasCustomPrompt="1"/>
          </p:nvPr>
        </p:nvSpPr>
        <p:spPr>
          <a:xfrm>
            <a:off x="8166547" y="2105025"/>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3" name="Picture Placeholder 7"/>
          <p:cNvSpPr>
            <a:spLocks noGrp="1"/>
          </p:cNvSpPr>
          <p:nvPr>
            <p:ph type="pic" sz="quarter" idx="34" hasCustomPrompt="1"/>
          </p:nvPr>
        </p:nvSpPr>
        <p:spPr>
          <a:xfrm>
            <a:off x="8166546" y="4270100"/>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8" name="Text Placeholder 2"/>
          <p:cNvSpPr>
            <a:spLocks noGrp="1"/>
          </p:cNvSpPr>
          <p:nvPr>
            <p:ph type="body" sz="quarter" idx="13" hasCustomPrompt="1"/>
          </p:nvPr>
        </p:nvSpPr>
        <p:spPr>
          <a:xfrm>
            <a:off x="358869" y="1203592"/>
            <a:ext cx="9521128"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869" y="4269496"/>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3546" y="2105026"/>
            <a:ext cx="367367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1960" y="4269496"/>
            <a:ext cx="367526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5053" y="2105026"/>
            <a:ext cx="367454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6640" y="4269496"/>
            <a:ext cx="367368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_DateCustomA"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59631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upto 11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Agenda title</a:t>
            </a:r>
          </a:p>
        </p:txBody>
      </p:sp>
      <p:sp>
        <p:nvSpPr>
          <p:cNvPr id="16"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add text</a:t>
            </a:r>
          </a:p>
        </p:txBody>
      </p:sp>
      <p:sp>
        <p:nvSpPr>
          <p:cNvPr id="4" name="Content Placeholder 3"/>
          <p:cNvSpPr>
            <a:spLocks noGrp="1"/>
          </p:cNvSpPr>
          <p:nvPr>
            <p:ph sz="quarter" idx="25" hasCustomPrompt="1"/>
          </p:nvPr>
        </p:nvSpPr>
        <p:spPr>
          <a:xfrm>
            <a:off x="358870" y="1663699"/>
            <a:ext cx="9521128" cy="4545013"/>
          </a:xfrm>
        </p:spPr>
        <p:txBody>
          <a:bodyPr/>
          <a:lstStyle>
            <a:lvl1pPr>
              <a:defRPr sz="2400" baseline="0">
                <a:solidFill>
                  <a:srgbClr val="B0B0B0"/>
                </a:solidFill>
              </a:defRPr>
            </a:lvl1pPr>
            <a:lvl2pPr>
              <a:defRPr sz="2400">
                <a:solidFill>
                  <a:srgbClr val="B0B0B0"/>
                </a:solidFill>
              </a:defRPr>
            </a:lvl2pPr>
            <a:lvl3pPr>
              <a:defRPr sz="2000">
                <a:solidFill>
                  <a:srgbClr val="B0B0B0"/>
                </a:solidFill>
              </a:defRPr>
            </a:lvl3pPr>
            <a:lvl4pPr>
              <a:defRPr sz="1600">
                <a:solidFill>
                  <a:srgbClr val="B0B0B0"/>
                </a:solidFill>
              </a:defRPr>
            </a:lvl4pPr>
            <a:lvl5pPr>
              <a:defRPr sz="1400">
                <a:solidFill>
                  <a:srgbClr val="B0B0B0"/>
                </a:solidFill>
              </a:defRPr>
            </a:lvl5pPr>
          </a:lstStyle>
          <a:p>
            <a:pPr lvl="0"/>
            <a:r>
              <a:rPr lang="en-GB" dirty="0"/>
              <a:t>Click to table icon to insert a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Date_DateCustomA" hidden="1"/>
          <p:cNvSpPr>
            <a:spLocks noGrp="1"/>
          </p:cNvSpPr>
          <p:nvPr>
            <p:ph type="dt" sz="half" idx="22"/>
          </p:nvPr>
        </p:nvSpPr>
        <p:spPr>
          <a:xfrm>
            <a:off x="0" y="6912000"/>
            <a:ext cx="0" cy="0"/>
          </a:xfrm>
        </p:spPr>
        <p:txBody>
          <a:bodyPr/>
          <a:lstStyle>
            <a:lvl1pPr>
              <a:defRPr>
                <a:noFill/>
              </a:defRPr>
            </a:lvl1p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489" y="5876384"/>
            <a:ext cx="540201"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3" name="TextBox 12"/>
          <p:cNvSpPr txBox="1"/>
          <p:nvPr userDrawn="1"/>
        </p:nvSpPr>
        <p:spPr>
          <a:xfrm>
            <a:off x="-710529" y="5566650"/>
            <a:ext cx="648241" cy="309733"/>
          </a:xfrm>
          <a:prstGeom prst="rect">
            <a:avLst/>
          </a:prstGeom>
          <a:noFill/>
        </p:spPr>
        <p:txBody>
          <a:bodyPr wrap="square" lIns="0" tIns="0" rIns="0" bIns="0" rtlCol="0">
            <a:noAutofit/>
          </a:bodyPr>
          <a:lstStyle/>
          <a:p>
            <a:pPr algn="r">
              <a:lnSpc>
                <a:spcPct val="106000"/>
              </a:lnSpc>
              <a:spcBef>
                <a:spcPts val="0"/>
              </a:spcBef>
            </a:pPr>
            <a:r>
              <a:rPr lang="en-GB" sz="600" dirty="0">
                <a:latin typeface="+mn-lt"/>
              </a:rPr>
              <a:t>Light grey, use eyedropper to</a:t>
            </a:r>
            <a:r>
              <a:rPr lang="en-GB" sz="600" baseline="0" dirty="0">
                <a:latin typeface="+mn-lt"/>
              </a:rPr>
              <a:t> change text colour</a:t>
            </a:r>
            <a:endParaRPr lang="en-GB" sz="600" dirty="0">
              <a:latin typeface="+mn-lt"/>
            </a:endParaRPr>
          </a:p>
        </p:txBody>
      </p:sp>
    </p:spTree>
    <p:extLst>
      <p:ext uri="{BB962C8B-B14F-4D97-AF65-F5344CB8AC3E}">
        <p14:creationId xmlns:p14="http://schemas.microsoft.com/office/powerpoint/2010/main" val="936005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dirty="0"/>
          </a:p>
        </p:txBody>
      </p:sp>
      <p:sp>
        <p:nvSpPr>
          <p:cNvPr id="3" name="Title 1"/>
          <p:cNvSpPr>
            <a:spLocks noGrp="1"/>
          </p:cNvSpPr>
          <p:nvPr>
            <p:ph type="title" hasCustomPrompt="1"/>
          </p:nvPr>
        </p:nvSpPr>
        <p:spPr/>
        <p:txBody>
          <a:bodyPr/>
          <a:lstStyle/>
          <a:p>
            <a:r>
              <a:rPr lang="en-GB" dirty="0"/>
              <a:t>Click to Add Title</a:t>
            </a:r>
          </a:p>
        </p:txBody>
      </p:sp>
      <p:sp>
        <p:nvSpPr>
          <p:cNvPr id="4" name="Date_DateCustomA" hidden="1"/>
          <p:cNvSpPr>
            <a:spLocks noGrp="1"/>
          </p:cNvSpPr>
          <p:nvPr>
            <p:ph type="dt" sz="half" idx="13"/>
          </p:nvPr>
        </p:nvSpPr>
        <p:spPr/>
        <p:txBody>
          <a:bodyPr/>
          <a:lstStyle/>
          <a:p>
            <a:endParaRPr lang="en-GB" dirty="0"/>
          </a:p>
        </p:txBody>
      </p:sp>
      <p:sp>
        <p:nvSpPr>
          <p:cNvPr id="6" name="FLD_Presentation"/>
          <p:cNvSpPr>
            <a:spLocks noGrp="1"/>
          </p:cNvSpPr>
          <p:nvPr>
            <p:ph type="ftr" sz="quarter" idx="14"/>
          </p:nvPr>
        </p:nvSpPr>
        <p:spPr/>
        <p:txBody>
          <a:bodyPr/>
          <a:lstStyle/>
          <a:p>
            <a:endParaRPr lang="en-GB" dirty="0"/>
          </a:p>
        </p:txBody>
      </p:sp>
      <p:sp>
        <p:nvSpPr>
          <p:cNvPr id="10"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261322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4330FF1-E4C2-4104-B14B-6F8AA031F6CF}" type="slidenum">
              <a:rPr lang="en-GB" noProof="0" smtClean="0"/>
              <a:pPr/>
              <a:t>‹#›</a:t>
            </a:fld>
            <a:endParaRPr lang="en-GB" noProof="0" dirty="0"/>
          </a:p>
        </p:txBody>
      </p:sp>
      <p:sp>
        <p:nvSpPr>
          <p:cNvPr id="2" name="Date_DateCustomA" hidden="1"/>
          <p:cNvSpPr>
            <a:spLocks noGrp="1"/>
          </p:cNvSpPr>
          <p:nvPr>
            <p:ph type="dt" sz="half" idx="13"/>
          </p:nvPr>
        </p:nvSpPr>
        <p:spPr/>
        <p:txBody>
          <a:bodyPr/>
          <a:lstStyle/>
          <a:p>
            <a:endParaRPr lang="en-GB" dirty="0"/>
          </a:p>
        </p:txBody>
      </p:sp>
      <p:sp>
        <p:nvSpPr>
          <p:cNvPr id="3" name="FLD_Presentation"/>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118100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red Information">
    <p:spTree>
      <p:nvGrpSpPr>
        <p:cNvPr id="1" name=""/>
        <p:cNvGrpSpPr/>
        <p:nvPr/>
      </p:nvGrpSpPr>
      <p:grpSpPr>
        <a:xfrm>
          <a:off x="0" y="0"/>
          <a:ext cx="0" cy="0"/>
          <a:chOff x="0" y="0"/>
          <a:chExt cx="0" cy="0"/>
        </a:xfrm>
      </p:grpSpPr>
      <p:sp>
        <p:nvSpPr>
          <p:cNvPr id="9" name="Background 249x3"/>
          <p:cNvSpPr/>
          <p:nvPr userDrawn="1"/>
        </p:nvSpPr>
        <p:spPr bwMode="auto">
          <a:xfrm>
            <a:off x="2" y="0"/>
            <a:ext cx="12192774"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71"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a:xfrm>
            <a:off x="0" y="6912000"/>
            <a:ext cx="0" cy="0"/>
          </a:xfrm>
        </p:spPr>
        <p:txBody>
          <a:bodyPr/>
          <a:lstStyle>
            <a:lvl1pPr>
              <a:defRPr sz="133">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sz="133">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sz="133">
                <a:noFill/>
              </a:defRPr>
            </a:lvl1pPr>
          </a:lstStyle>
          <a:p>
            <a:endParaRPr lang="en-GB" dirty="0"/>
          </a:p>
        </p:txBody>
      </p:sp>
      <p:pic>
        <p:nvPicPr>
          <p:cNvPr id="31" name="Picture Printere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1879" y="6268549"/>
            <a:ext cx="262868" cy="257842"/>
          </a:xfrm>
          <a:prstGeom prst="rect">
            <a:avLst/>
          </a:prstGeom>
        </p:spPr>
      </p:pic>
      <p:sp>
        <p:nvSpPr>
          <p:cNvPr id="40" name="Text Placeholder Printerest"/>
          <p:cNvSpPr>
            <a:spLocks noGrp="1"/>
          </p:cNvSpPr>
          <p:nvPr>
            <p:ph type="body" sz="quarter" idx="32" hasCustomPrompt="1"/>
          </p:nvPr>
        </p:nvSpPr>
        <p:spPr>
          <a:xfrm>
            <a:off x="9534723" y="6271470"/>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pinterest.com/VELUXGroup/</a:t>
            </a:r>
          </a:p>
        </p:txBody>
      </p:sp>
      <p:pic>
        <p:nvPicPr>
          <p:cNvPr id="18" name="Picture Linkedi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1879" y="5891097"/>
            <a:ext cx="264000" cy="264000"/>
          </a:xfrm>
          <a:prstGeom prst="rect">
            <a:avLst/>
          </a:prstGeom>
        </p:spPr>
      </p:pic>
      <p:sp>
        <p:nvSpPr>
          <p:cNvPr id="39" name="Text Placeholder Linkedin"/>
          <p:cNvSpPr>
            <a:spLocks noGrp="1"/>
          </p:cNvSpPr>
          <p:nvPr>
            <p:ph type="body" sz="quarter" idx="31" hasCustomPrompt="1"/>
          </p:nvPr>
        </p:nvSpPr>
        <p:spPr>
          <a:xfrm>
            <a:off x="9534722" y="5894787"/>
            <a:ext cx="2303535"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linkedin.com/company/VELUX</a:t>
            </a:r>
          </a:p>
        </p:txBody>
      </p:sp>
      <p:pic>
        <p:nvPicPr>
          <p:cNvPr id="20" name="Picture YouTub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71879" y="5513643"/>
            <a:ext cx="264000" cy="264000"/>
          </a:xfrm>
          <a:prstGeom prst="rect">
            <a:avLst/>
          </a:prstGeom>
        </p:spPr>
      </p:pic>
      <p:sp>
        <p:nvSpPr>
          <p:cNvPr id="38" name="Text Placeholder YouTube"/>
          <p:cNvSpPr>
            <a:spLocks noGrp="1"/>
          </p:cNvSpPr>
          <p:nvPr>
            <p:ph type="body" sz="quarter" idx="30" hasCustomPrompt="1"/>
          </p:nvPr>
        </p:nvSpPr>
        <p:spPr>
          <a:xfrm>
            <a:off x="9534723" y="5518103"/>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youtube.com/user/VELUX</a:t>
            </a:r>
          </a:p>
        </p:txBody>
      </p:sp>
      <p:pic>
        <p:nvPicPr>
          <p:cNvPr id="17" name="Picture Facebook"/>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71879" y="5136189"/>
            <a:ext cx="264000" cy="264000"/>
          </a:xfrm>
          <a:prstGeom prst="rect">
            <a:avLst/>
          </a:prstGeom>
        </p:spPr>
      </p:pic>
      <p:sp>
        <p:nvSpPr>
          <p:cNvPr id="37" name="Text Placeholder Facebook"/>
          <p:cNvSpPr>
            <a:spLocks noGrp="1"/>
          </p:cNvSpPr>
          <p:nvPr>
            <p:ph type="body" sz="quarter" idx="29" hasCustomPrompt="1"/>
          </p:nvPr>
        </p:nvSpPr>
        <p:spPr>
          <a:xfrm>
            <a:off x="9534723" y="5141419"/>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facebook.com/VELUX</a:t>
            </a:r>
          </a:p>
        </p:txBody>
      </p:sp>
      <p:pic>
        <p:nvPicPr>
          <p:cNvPr id="19" name="Picture Twitte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71879" y="4758735"/>
            <a:ext cx="264000" cy="264000"/>
          </a:xfrm>
          <a:prstGeom prst="rect">
            <a:avLst/>
          </a:prstGeom>
        </p:spPr>
      </p:pic>
      <p:sp>
        <p:nvSpPr>
          <p:cNvPr id="35" name="Text Placeholder Twitter"/>
          <p:cNvSpPr>
            <a:spLocks noGrp="1"/>
          </p:cNvSpPr>
          <p:nvPr>
            <p:ph type="body" sz="quarter" idx="28" hasCustomPrompt="1"/>
          </p:nvPr>
        </p:nvSpPr>
        <p:spPr>
          <a:xfrm>
            <a:off x="9534723" y="4764735"/>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twitter.com/VELUX</a:t>
            </a:r>
          </a:p>
        </p:txBody>
      </p:sp>
      <p:sp>
        <p:nvSpPr>
          <p:cNvPr id="26" name="Text Placeholder name"/>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a:t>
            </a:r>
            <a:r>
              <a:rPr lang="en-GB" dirty="0"/>
              <a:t>dd name</a:t>
            </a:r>
            <a:r>
              <a:rPr lang="en-GB" sz="1400" dirty="0">
                <a:solidFill>
                  <a:schemeClr val="bg1"/>
                </a:solidFill>
                <a:latin typeface="+mn-lt"/>
              </a:rPr>
              <a:t>]</a:t>
            </a:r>
            <a:endParaRPr lang="en-GB" dirty="0"/>
          </a:p>
        </p:txBody>
      </p:sp>
      <p:sp>
        <p:nvSpPr>
          <p:cNvPr id="27" name="LAN_Contact"/>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cap="all" baseline="0" dirty="0">
                <a:solidFill>
                  <a:schemeClr val="bg1"/>
                </a:solidFill>
                <a:latin typeface="+mj-lt"/>
              </a:rPr>
              <a:t>Contact info</a:t>
            </a:r>
          </a:p>
        </p:txBody>
      </p:sp>
      <p:sp>
        <p:nvSpPr>
          <p:cNvPr id="28" name="Text Placeholder email"/>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email@VELUX.com</a:t>
            </a:r>
            <a:r>
              <a:rPr lang="en-GB" sz="1400" noProof="1">
                <a:solidFill>
                  <a:schemeClr val="bg1"/>
                </a:solidFill>
                <a:latin typeface="+mn-lt"/>
              </a:rPr>
              <a:t>]</a:t>
            </a:r>
            <a:endParaRPr lang="en-GB" noProof="1"/>
          </a:p>
        </p:txBody>
      </p:sp>
      <p:sp>
        <p:nvSpPr>
          <p:cNvPr id="29" name="Text Placeholder company"/>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a:t>
            </a:r>
            <a:r>
              <a:rPr lang="en-GB" dirty="0"/>
              <a:t>dd VELUX company</a:t>
            </a:r>
            <a:r>
              <a:rPr lang="en-GB" sz="1400" dirty="0">
                <a:solidFill>
                  <a:schemeClr val="bg1"/>
                </a:solidFill>
                <a:latin typeface="+mn-lt"/>
              </a:rPr>
              <a:t>]</a:t>
            </a:r>
            <a:endParaRPr lang="en-GB" dirty="0"/>
          </a:p>
        </p:txBody>
      </p:sp>
      <p:sp>
        <p:nvSpPr>
          <p:cNvPr id="30" name="Text Placeholder website"/>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VELUX website</a:t>
            </a:r>
            <a:r>
              <a:rPr lang="en-GB" sz="1400" noProof="1">
                <a:solidFill>
                  <a:schemeClr val="bg1"/>
                </a:solidFill>
                <a:latin typeface="+mn-lt"/>
              </a:rPr>
              <a:t>]</a:t>
            </a:r>
            <a:endParaRPr lang="en-GB" noProof="1"/>
          </a:p>
        </p:txBody>
      </p:sp>
      <p:sp>
        <p:nvSpPr>
          <p:cNvPr id="36" name="LAN_Find"/>
          <p:cNvSpPr txBox="1"/>
          <p:nvPr userDrawn="1"/>
        </p:nvSpPr>
        <p:spPr>
          <a:xfrm>
            <a:off x="9171879" y="4449351"/>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kern="1200" cap="all" baseline="0" dirty="0">
                <a:solidFill>
                  <a:schemeClr val="bg1"/>
                </a:solidFill>
                <a:latin typeface="+mj-lt"/>
                <a:ea typeface="+mn-ea"/>
                <a:cs typeface="+mn-cs"/>
              </a:rPr>
              <a:t>find us here</a:t>
            </a:r>
          </a:p>
        </p:txBody>
      </p:sp>
      <p:pic>
        <p:nvPicPr>
          <p:cNvPr id="24" name="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7234164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FF0000"/>
                </a:solidFill>
              </a:defRPr>
            </a:lvl1pPr>
          </a:lstStyle>
          <a:p>
            <a:fld id="{10292E62-ABCD-4E1A-9CD4-1F4D24B7AC52}" type="slidenum">
              <a:rPr lang="en-GB" smtClean="0"/>
              <a:pPr/>
              <a:t>‹#›</a:t>
            </a:fld>
            <a:endParaRPr lang="en-GB" dirty="0"/>
          </a:p>
        </p:txBody>
      </p:sp>
      <p:sp>
        <p:nvSpPr>
          <p:cNvPr id="4" name="Date_DateCustomA"/>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50016"/>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3520127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light blue">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accent2"/>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2077600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bg2"/>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400948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B0B0B0"/>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580847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4" name="AutoShape 4"/>
          <p:cNvSpPr>
            <a:spLocks/>
          </p:cNvSpPr>
          <p:nvPr userDrawn="1"/>
        </p:nvSpPr>
        <p:spPr bwMode="gray">
          <a:xfrm>
            <a:off x="359050" y="1073195"/>
            <a:ext cx="3159234" cy="5232202"/>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Fonts</a:t>
            </a:r>
            <a:r>
              <a:rPr lang="en-GB" sz="1100" b="1" i="1" baseline="0" noProof="1">
                <a:solidFill>
                  <a:schemeClr val="tx1"/>
                </a:solidFill>
                <a:latin typeface="+mn-lt"/>
                <a:cs typeface="Arial" panose="020B0604020202020204" pitchFamily="34" charset="0"/>
              </a:rPr>
              <a:t> used in the template</a:t>
            </a: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Header is </a:t>
            </a:r>
            <a:r>
              <a:rPr lang="en-GB" sz="1100" b="1" i="1" cap="none" baseline="0" noProof="1">
                <a:solidFill>
                  <a:schemeClr val="tx1"/>
                </a:solidFill>
                <a:latin typeface="+mn-lt"/>
                <a:cs typeface="Arial" panose="020B0604020202020204" pitchFamily="34" charset="0"/>
              </a:rPr>
              <a:t>VeluxForOffice</a:t>
            </a:r>
            <a:r>
              <a:rPr lang="en-GB" sz="1100" b="1" i="1" cap="all" baseline="0" noProof="1">
                <a:solidFill>
                  <a:schemeClr val="tx1"/>
                </a:solidFill>
                <a:latin typeface="+mn-lt"/>
                <a:cs typeface="Arial" panose="020B0604020202020204" pitchFamily="34" charset="0"/>
              </a:rPr>
              <a:t> Bold CAPS </a:t>
            </a:r>
            <a:r>
              <a:rPr lang="en-GB" sz="1100" i="1" noProof="1">
                <a:solidFill>
                  <a:schemeClr val="tx1"/>
                </a:solidFill>
                <a:latin typeface="+mn-lt"/>
                <a:cs typeface="Arial" panose="020B0604020202020204" pitchFamily="34" charset="0"/>
              </a:rPr>
              <a:t>or </a:t>
            </a:r>
            <a:r>
              <a:rPr lang="en-GB" sz="1100" i="0" cap="none" baseline="0" noProof="1">
                <a:solidFill>
                  <a:schemeClr val="tx1"/>
                </a:solidFill>
                <a:latin typeface="+mn-lt"/>
                <a:cs typeface="Arial" panose="020B0604020202020204" pitchFamily="34" charset="0"/>
              </a:rPr>
              <a:t>VeluxForOffice</a:t>
            </a:r>
            <a:r>
              <a:rPr lang="en-GB" sz="1100" i="0" cap="all" baseline="0" noProof="1">
                <a:solidFill>
                  <a:schemeClr val="tx1"/>
                </a:solidFill>
                <a:latin typeface="+mn-lt"/>
                <a:cs typeface="Arial" panose="020B0604020202020204" pitchFamily="34" charset="0"/>
              </a:rPr>
              <a:t> Regular CAPS</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The body text is in Velux ForOffice Light</a:t>
            </a:r>
          </a:p>
          <a:p>
            <a:pPr eaLnBrk="1" fontAlgn="auto" hangingPunct="1">
              <a:spcBef>
                <a:spcPts val="0"/>
              </a:spcBef>
              <a:spcAft>
                <a:spcPts val="240"/>
              </a:spcAft>
              <a:buFont typeface="+mj-lt"/>
              <a:buNone/>
              <a:defRPr/>
            </a:pPr>
            <a:r>
              <a:rPr lang="en-GB" sz="1100" b="1" i="1" noProof="1">
                <a:solidFill>
                  <a:schemeClr val="tx1"/>
                </a:solidFill>
                <a:latin typeface="+mn-lt"/>
                <a:cs typeface="Arial" panose="020B0604020202020204" pitchFamily="34" charset="0"/>
              </a:rPr>
              <a:t>Recommended body text size:</a:t>
            </a:r>
            <a:r>
              <a:rPr lang="en-GB" sz="1100" b="1" i="1" baseline="0" noProof="1">
                <a:solidFill>
                  <a:schemeClr val="tx1"/>
                </a:solidFill>
                <a:latin typeface="+mn-lt"/>
                <a:cs typeface="Arial" panose="020B0604020202020204" pitchFamily="34" charset="0"/>
              </a:rPr>
              <a:t> 12-32</a:t>
            </a:r>
          </a:p>
          <a:p>
            <a:pPr eaLnBrk="1" fontAlgn="auto" hangingPunct="1">
              <a:spcBef>
                <a:spcPts val="0"/>
              </a:spcBef>
              <a:spcAft>
                <a:spcPts val="300"/>
              </a:spcAft>
              <a:buFont typeface="+mj-lt"/>
              <a:buNone/>
              <a:defRPr/>
            </a:pPr>
            <a:endParaRPr lang="en-GB" sz="1100" b="1" i="1" baseline="0"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Change font type using the following commands:</a:t>
            </a:r>
          </a:p>
          <a:p>
            <a:pPr eaLnBrk="1" fontAlgn="auto" hangingPunct="1">
              <a:spcBef>
                <a:spcPts val="0"/>
              </a:spcBef>
              <a:spcAft>
                <a:spcPts val="300"/>
              </a:spcAft>
              <a:buFont typeface="+mj-lt"/>
              <a:buNone/>
              <a:defRPr/>
            </a:pPr>
            <a:r>
              <a:rPr lang="en-GB" sz="1100" b="0" i="0" noProof="1">
                <a:solidFill>
                  <a:schemeClr val="tx1"/>
                </a:solidFill>
                <a:latin typeface="+mn-lt"/>
                <a:cs typeface="Arial" panose="020B0604020202020204" pitchFamily="34" charset="0"/>
              </a:rPr>
              <a:t>VELUXforOffice Regular (default type)</a:t>
            </a:r>
          </a:p>
          <a:p>
            <a:pPr eaLnBrk="1" fontAlgn="auto" hangingPunct="1">
              <a:spcBef>
                <a:spcPts val="0"/>
              </a:spcBef>
              <a:spcAft>
                <a:spcPts val="300"/>
              </a:spcAft>
              <a:buFont typeface="+mj-lt"/>
              <a:buNone/>
              <a:defRPr/>
            </a:pPr>
            <a:r>
              <a:rPr lang="en-GB" sz="1100" b="0" i="1" noProof="1">
                <a:solidFill>
                  <a:schemeClr val="tx1"/>
                </a:solidFill>
                <a:latin typeface="+mn-lt"/>
                <a:cs typeface="Arial" panose="020B0604020202020204" pitchFamily="34" charset="0"/>
              </a:rPr>
              <a:t>VELUXforOffice Light: italic command</a:t>
            </a:r>
          </a:p>
          <a:p>
            <a:pPr eaLnBrk="1" fontAlgn="auto" hangingPunct="1">
              <a:spcBef>
                <a:spcPts val="0"/>
              </a:spcBef>
              <a:spcAft>
                <a:spcPts val="300"/>
              </a:spcAft>
              <a:buFont typeface="+mj-lt"/>
              <a:buNone/>
              <a:defRPr/>
            </a:pPr>
            <a:r>
              <a:rPr lang="en-GB" sz="1100" b="1" i="0" noProof="1">
                <a:solidFill>
                  <a:schemeClr val="tx1"/>
                </a:solidFill>
                <a:latin typeface="+mn-lt"/>
                <a:cs typeface="Arial" panose="020B0604020202020204" pitchFamily="34" charset="0"/>
              </a:rPr>
              <a:t>VELUXforOffice Bold: bold command</a:t>
            </a: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VELUXforOffice Black: bold + italic commands</a:t>
            </a:r>
          </a:p>
          <a:p>
            <a:pPr eaLnBrk="1" fontAlgn="auto" hangingPunct="1">
              <a:spcBef>
                <a:spcPts val="0"/>
              </a:spcBef>
              <a:spcAft>
                <a:spcPts val="300"/>
              </a:spcAft>
              <a:buFont typeface="+mj-lt"/>
              <a:buNone/>
              <a:defRPr/>
            </a:pP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Use text styles</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Use the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-key to jump through levels.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ENTER</a:t>
            </a:r>
            <a:r>
              <a:rPr lang="en-GB" sz="1100" b="0" i="1" noProof="1">
                <a:solidFill>
                  <a:schemeClr val="tx1"/>
                </a:solidFill>
                <a:latin typeface="+mn-lt"/>
                <a:cs typeface="Arial" panose="020B0604020202020204" pitchFamily="34" charset="0"/>
              </a:rPr>
              <a:t>, then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 to switch from one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level to the next level</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To go back in levels use </a:t>
            </a:r>
            <a:r>
              <a:rPr lang="en-GB" sz="1100" b="1" i="1" noProof="1">
                <a:solidFill>
                  <a:schemeClr val="tx1"/>
                </a:solidFill>
                <a:latin typeface="+mn-lt"/>
                <a:cs typeface="Arial" panose="020B0604020202020204" pitchFamily="34" charset="0"/>
              </a:rPr>
              <a:t>SHIFT-TAB</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Alternatively, </a:t>
            </a:r>
            <a:r>
              <a:rPr lang="en-GB" sz="1100" b="1" i="1" noProof="1">
                <a:solidFill>
                  <a:schemeClr val="tx1"/>
                </a:solidFill>
                <a:latin typeface="+mn-lt"/>
                <a:cs typeface="Arial" panose="020B0604020202020204" pitchFamily="34" charset="0"/>
              </a:rPr>
              <a:t>Increase</a:t>
            </a:r>
            <a:r>
              <a:rPr lang="en-GB" sz="1100" b="0" i="1" noProof="1">
                <a:solidFill>
                  <a:schemeClr val="tx1"/>
                </a:solidFill>
                <a:latin typeface="+mn-lt"/>
                <a:cs typeface="Arial" panose="020B0604020202020204" pitchFamily="34" charset="0"/>
              </a:rPr>
              <a:t> and</a:t>
            </a:r>
            <a:br>
              <a:rPr lang="en-GB" sz="1100" b="0" i="1" noProof="1">
                <a:solidFill>
                  <a:schemeClr val="tx1"/>
                </a:solidFill>
                <a:latin typeface="+mn-lt"/>
                <a:cs typeface="Arial" panose="020B0604020202020204" pitchFamily="34" charset="0"/>
              </a:rPr>
            </a:br>
            <a:r>
              <a:rPr lang="en-GB" sz="1100" b="1" i="1" noProof="1">
                <a:solidFill>
                  <a:schemeClr val="tx1"/>
                </a:solidFill>
                <a:latin typeface="+mn-lt"/>
                <a:cs typeface="Arial" panose="020B0604020202020204" pitchFamily="34" charset="0"/>
              </a:rPr>
              <a:t>Decrease </a:t>
            </a:r>
            <a:r>
              <a:rPr lang="en-GB" sz="1100" b="0" i="1" noProof="1">
                <a:solidFill>
                  <a:schemeClr val="tx1"/>
                </a:solidFill>
                <a:latin typeface="+mn-lt"/>
                <a:cs typeface="Arial" panose="020B0604020202020204" pitchFamily="34" charset="0"/>
              </a:rPr>
              <a:t>list level can be used</a:t>
            </a:r>
          </a:p>
          <a:p>
            <a:pPr eaLnBrk="1" fontAlgn="auto" hangingPunct="1">
              <a:spcBef>
                <a:spcPts val="0"/>
              </a:spcBef>
              <a:spcAft>
                <a:spcPts val="300"/>
              </a:spcAft>
              <a:buFont typeface="+mj-lt"/>
              <a:buNone/>
              <a:defRPr/>
            </a:pPr>
            <a:endParaRPr lang="en-GB" sz="1100" b="0" i="1"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Use layouts</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1. </a:t>
            </a:r>
            <a:r>
              <a:rPr lang="en-GB" sz="1100" b="0" i="1" noProof="1">
                <a:solidFill>
                  <a:schemeClr val="tx1"/>
                </a:solidFill>
                <a:latin typeface="+mn-lt"/>
                <a:cs typeface="Arial" panose="020B0604020202020204" pitchFamily="34" charset="0"/>
              </a:rPr>
              <a:t>Click the </a:t>
            </a:r>
            <a:r>
              <a:rPr lang="en-GB" sz="1100" b="1" i="1" noProof="1">
                <a:solidFill>
                  <a:schemeClr val="tx1"/>
                </a:solidFill>
                <a:latin typeface="+mn-lt"/>
                <a:cs typeface="Arial" panose="020B0604020202020204" pitchFamily="34" charset="0"/>
              </a:rPr>
              <a:t>Home tab</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2. </a:t>
            </a: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New Slide </a:t>
            </a:r>
            <a:r>
              <a:rPr lang="en-GB" sz="1100" b="0" i="1" noProof="1">
                <a:solidFill>
                  <a:schemeClr val="tx1"/>
                </a:solidFill>
                <a:latin typeface="+mn-lt"/>
                <a:cs typeface="Arial" panose="020B0604020202020204" pitchFamily="34" charset="0"/>
              </a:rPr>
              <a:t>menu to insert new slide</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3. </a:t>
            </a:r>
            <a:r>
              <a:rPr lang="en-GB" sz="1100" b="0" i="1" noProof="1">
                <a:solidFill>
                  <a:schemeClr val="tx1"/>
                </a:solidFill>
                <a:latin typeface="+mn-lt"/>
                <a:cs typeface="Arial" panose="020B0604020202020204" pitchFamily="34" charset="0"/>
              </a:rPr>
              <a:t>Choose </a:t>
            </a:r>
            <a:r>
              <a:rPr lang="en-GB" sz="1100" b="1" i="1" noProof="1">
                <a:solidFill>
                  <a:schemeClr val="tx1"/>
                </a:solidFill>
                <a:latin typeface="+mn-lt"/>
                <a:cs typeface="Arial" panose="020B0604020202020204" pitchFamily="34" charset="0"/>
              </a:rPr>
              <a:t>Layout</a:t>
            </a:r>
            <a:r>
              <a:rPr lang="en-GB" sz="1100" b="0" i="1" noProof="1">
                <a:solidFill>
                  <a:schemeClr val="tx1"/>
                </a:solidFill>
                <a:latin typeface="+mn-lt"/>
                <a:cs typeface="Arial" panose="020B0604020202020204" pitchFamily="34" charset="0"/>
              </a:rPr>
              <a:t> to change an appropriate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layout from the "drop down" menu </a:t>
            </a:r>
          </a:p>
        </p:txBody>
      </p:sp>
      <p:sp>
        <p:nvSpPr>
          <p:cNvPr id="17" name="Title 1"/>
          <p:cNvSpPr txBox="1">
            <a:spLocks/>
          </p:cNvSpPr>
          <p:nvPr userDrawn="1"/>
        </p:nvSpPr>
        <p:spPr>
          <a:xfrm>
            <a:off x="358869" y="365127"/>
            <a:ext cx="11266394"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1" dirty="0">
                <a:solidFill>
                  <a:schemeClr val="tx1"/>
                </a:solidFill>
                <a:latin typeface="+mj-lt"/>
                <a:cs typeface="Arial" panose="020B0604020202020204" pitchFamily="34" charset="0"/>
              </a:rPr>
              <a:t>User guide – delete</a:t>
            </a:r>
            <a:r>
              <a:rPr lang="en-GB" sz="3199" b="0" i="1" baseline="0" dirty="0">
                <a:solidFill>
                  <a:schemeClr val="tx1"/>
                </a:solidFill>
                <a:latin typeface="+mj-lt"/>
                <a:cs typeface="Arial" panose="020B0604020202020204" pitchFamily="34" charset="0"/>
              </a:rPr>
              <a:t> before use</a:t>
            </a:r>
            <a:endParaRPr lang="en-GB" sz="3199" b="0" i="1" dirty="0">
              <a:solidFill>
                <a:schemeClr val="tx1"/>
              </a:solidFill>
              <a:latin typeface="+mj-lt"/>
              <a:cs typeface="Arial" panose="020B0604020202020204" pitchFamily="34" charset="0"/>
            </a:endParaRPr>
          </a:p>
        </p:txBody>
      </p:sp>
      <p:sp>
        <p:nvSpPr>
          <p:cNvPr id="15" name="Text Box 48"/>
          <p:cNvSpPr txBox="1">
            <a:spLocks noChangeArrowheads="1"/>
          </p:cNvSpPr>
          <p:nvPr userDrawn="1"/>
        </p:nvSpPr>
        <p:spPr bwMode="auto">
          <a:xfrm>
            <a:off x="8166641" y="1092231"/>
            <a:ext cx="3619473" cy="430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100" b="1" i="1" noProof="1">
                <a:solidFill>
                  <a:schemeClr val="tx1"/>
                </a:solidFill>
                <a:latin typeface="+mn-lt"/>
                <a:cs typeface="Arial" panose="020B0604020202020204" pitchFamily="34" charset="0"/>
              </a:rPr>
              <a:t>Insert footer, slide number, date</a:t>
            </a:r>
          </a:p>
          <a:p>
            <a:pPr marL="0" marR="0" indent="0" algn="l" defTabSz="914126" rtl="0" eaLnBrk="1" fontAlgn="auto" latinLnBrk="0" hangingPunct="1">
              <a:lnSpc>
                <a:spcPct val="100000"/>
              </a:lnSpc>
              <a:spcBef>
                <a:spcPts val="0"/>
              </a:spcBef>
              <a:spcAft>
                <a:spcPts val="600"/>
              </a:spcAft>
              <a:buClrTx/>
              <a:buSzTx/>
              <a:buFontTx/>
              <a:buNone/>
              <a:tabLst/>
              <a:defRPr/>
            </a:pPr>
            <a:r>
              <a:rPr lang="en-GB" sz="1100" b="0" i="1" kern="1200" noProof="1">
                <a:solidFill>
                  <a:schemeClr val="tx1"/>
                </a:solidFill>
                <a:latin typeface="+mn-lt"/>
                <a:ea typeface="+mn-ea"/>
                <a:cs typeface="Arial" panose="020B0604020202020204" pitchFamily="34" charset="0"/>
              </a:rPr>
              <a:t>Do this at the very end, so you get all the </a:t>
            </a:r>
            <a:br>
              <a:rPr lang="en-GB" sz="1100" b="0" i="1" kern="1200" noProof="1">
                <a:solidFill>
                  <a:schemeClr val="tx1"/>
                </a:solidFill>
                <a:latin typeface="+mn-lt"/>
                <a:ea typeface="+mn-ea"/>
                <a:cs typeface="Arial" panose="020B0604020202020204" pitchFamily="34" charset="0"/>
              </a:rPr>
            </a:br>
            <a:r>
              <a:rPr lang="en-GB" sz="1100" b="0" i="1" kern="1200" noProof="1">
                <a:solidFill>
                  <a:schemeClr val="tx1"/>
                </a:solidFill>
                <a:latin typeface="+mn-lt"/>
                <a:ea typeface="+mn-ea"/>
                <a:cs typeface="Arial" panose="020B0604020202020204" pitchFamily="34" charset="0"/>
              </a:rPr>
              <a:t>corrections with you</a:t>
            </a: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1. </a:t>
            </a:r>
            <a:r>
              <a:rPr lang="en-GB" altLang="da-DK" sz="1100" i="1" noProof="1">
                <a:solidFill>
                  <a:schemeClr val="tx1"/>
                </a:solidFill>
                <a:latin typeface="+mn-lt"/>
                <a:cs typeface="Arial" panose="020B0604020202020204" pitchFamily="34" charset="0"/>
              </a:rPr>
              <a:t>Click the </a:t>
            </a:r>
            <a:r>
              <a:rPr lang="en-GB" altLang="da-DK" sz="1100" b="1" i="1" noProof="1">
                <a:solidFill>
                  <a:schemeClr val="tx1"/>
                </a:solidFill>
                <a:latin typeface="+mn-lt"/>
                <a:cs typeface="Arial" panose="020B0604020202020204" pitchFamily="34" charset="0"/>
              </a:rPr>
              <a:t>Insert tab</a:t>
            </a:r>
            <a:endParaRPr lang="en-GB" altLang="da-DK" sz="1100" i="1" strike="sngStrike"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2. </a:t>
            </a:r>
            <a:r>
              <a:rPr lang="en-GB" altLang="da-DK" sz="1100" b="0" i="1" noProof="1">
                <a:solidFill>
                  <a:schemeClr val="tx1"/>
                </a:solidFill>
                <a:latin typeface="+mn-lt"/>
                <a:cs typeface="Arial" panose="020B0604020202020204" pitchFamily="34" charset="0"/>
              </a:rPr>
              <a:t>Clickon</a:t>
            </a:r>
            <a:r>
              <a:rPr lang="en-GB" altLang="da-DK" sz="1100" b="1" i="1" noProof="1">
                <a:solidFill>
                  <a:schemeClr val="tx1"/>
                </a:solidFill>
                <a:latin typeface="+mn-lt"/>
                <a:cs typeface="Arial" panose="020B0604020202020204" pitchFamily="34" charset="0"/>
              </a:rPr>
              <a:t> Header and Footer </a:t>
            </a:r>
            <a:br>
              <a:rPr lang="en-GB" altLang="da-DK" sz="1100" b="1" i="1" noProof="1">
                <a:solidFill>
                  <a:schemeClr val="tx1"/>
                </a:solidFill>
                <a:latin typeface="+mn-lt"/>
                <a:cs typeface="Arial" panose="020B0604020202020204" pitchFamily="34" charset="0"/>
              </a:rPr>
            </a:br>
            <a:r>
              <a:rPr lang="en-GB" altLang="da-DK" sz="1100" b="0" i="1" noProof="1">
                <a:solidFill>
                  <a:schemeClr val="tx1"/>
                </a:solidFill>
                <a:latin typeface="+mn-lt"/>
                <a:cs typeface="Arial" panose="020B0604020202020204" pitchFamily="34" charset="0"/>
              </a:rPr>
              <a:t>(write the desired text)</a:t>
            </a:r>
          </a:p>
          <a:p>
            <a:pPr eaLnBrk="1" hangingPunct="1">
              <a:spcBef>
                <a:spcPts val="0"/>
              </a:spcBef>
              <a:spcAft>
                <a:spcPts val="600"/>
              </a:spcAft>
              <a:defRPr/>
            </a:pPr>
            <a:r>
              <a:rPr lang="en-GB" sz="1100" b="1" i="1" noProof="1">
                <a:solidFill>
                  <a:schemeClr val="tx1"/>
                </a:solidFill>
                <a:latin typeface="+mn-lt"/>
                <a:cs typeface="Arial" panose="020B0604020202020204" pitchFamily="34" charset="0"/>
              </a:rPr>
              <a:t>3. </a:t>
            </a:r>
            <a:r>
              <a:rPr lang="en-GB" sz="110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Apply to All</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or </a:t>
            </a:r>
            <a:r>
              <a:rPr lang="en-GB" sz="1100" b="1" i="1" noProof="1">
                <a:solidFill>
                  <a:schemeClr val="tx1"/>
                </a:solidFill>
                <a:latin typeface="+mn-lt"/>
                <a:cs typeface="Arial" panose="020B0604020202020204" pitchFamily="34" charset="0"/>
              </a:rPr>
              <a:t>Apply </a:t>
            </a:r>
            <a:r>
              <a:rPr lang="en-GB" sz="1100" b="0" i="1" noProof="1">
                <a:solidFill>
                  <a:schemeClr val="tx1"/>
                </a:solidFill>
                <a:latin typeface="+mn-lt"/>
                <a:cs typeface="Arial" panose="020B0604020202020204" pitchFamily="34" charset="0"/>
              </a:rPr>
              <a:t>if only used on one slide</a:t>
            </a:r>
          </a:p>
          <a:p>
            <a:pPr eaLnBrk="1" hangingPunct="1">
              <a:spcAft>
                <a:spcPts val="600"/>
              </a:spcAft>
              <a:defRPr/>
            </a:pPr>
            <a:endParaRPr lang="en-GB" sz="1100" b="0" i="1" noProof="1">
              <a:solidFill>
                <a:schemeClr val="tx1"/>
              </a:solidFill>
              <a:latin typeface="+mn-lt"/>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30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view drawing guides</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View</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tab, set tick mark next to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 Alt + F9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for quick viewing of guides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Manual guides</a:t>
            </a: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Make manual guides, right-click on the page choose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Grid and Guides – Add xxx Guide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they will then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appear on all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your slides</a:t>
            </a:r>
          </a:p>
          <a:p>
            <a:pPr eaLnBrk="1" hangingPunct="1">
              <a:spcAft>
                <a:spcPts val="600"/>
              </a:spcAft>
              <a:defRPr/>
            </a:pPr>
            <a:endParaRPr lang="en-GB" sz="1100" b="0" i="1" noProof="1">
              <a:solidFill>
                <a:schemeClr val="tx1"/>
              </a:solidFill>
              <a:latin typeface="+mn-lt"/>
              <a:cs typeface="Arial" panose="020B0604020202020204" pitchFamily="34" charset="0"/>
            </a:endParaRPr>
          </a:p>
        </p:txBody>
      </p:sp>
      <p:sp>
        <p:nvSpPr>
          <p:cNvPr id="18" name="AutoShape 4"/>
          <p:cNvSpPr>
            <a:spLocks/>
          </p:cNvSpPr>
          <p:nvPr userDrawn="1"/>
        </p:nvSpPr>
        <p:spPr bwMode="gray">
          <a:xfrm>
            <a:off x="4263549" y="1073195"/>
            <a:ext cx="2567190" cy="445506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On slides with pictureplaceholder, </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click on the icon and</a:t>
            </a:r>
            <a:r>
              <a:rPr lang="en-GB" sz="1100" i="1" baseline="0" noProof="1">
                <a:solidFill>
                  <a:schemeClr val="tx1"/>
                </a:solidFill>
                <a:latin typeface="+mn-lt"/>
                <a:cs typeface="Arial" panose="020B0604020202020204" pitchFamily="34" charset="0"/>
              </a:rPr>
              <a:t> choose </a:t>
            </a:r>
            <a:r>
              <a:rPr lang="en-GB" sz="1100" b="1" i="1" noProof="1">
                <a:solidFill>
                  <a:schemeClr val="tx1"/>
                </a:solidFill>
                <a:latin typeface="+mn-lt"/>
                <a:cs typeface="Arial" panose="020B0604020202020204" pitchFamily="34" charset="0"/>
              </a:rPr>
              <a:t>Insert</a:t>
            </a: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Change picture</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Crop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change size or focus</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of the picture</a:t>
            </a:r>
            <a:endParaRPr kumimoji="0" lang="en-GB"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If you want to scale the picture, hold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SHIFT-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key down while dragging the corners of the picture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If you delete the picture and  insert a new one, the picture may lie in front of the text or graphic, if this happens, select the picture, right-click and choose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Send to Back</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slide</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Home tab</a:t>
            </a:r>
            <a:endParaRPr kumimoji="0" lang="en-GB" altLang="da-DK"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24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menu to reset position, size and formatting of the slide placeholders to their default settings</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p:txBody>
      </p:sp>
      <p:pic>
        <p:nvPicPr>
          <p:cNvPr id="23" name="Billede 22"/>
          <p:cNvPicPr>
            <a:picLocks noChangeAspect="1"/>
          </p:cNvPicPr>
          <p:nvPr userDrawn="1"/>
        </p:nvPicPr>
        <p:blipFill>
          <a:blip r:embed="rId2"/>
          <a:stretch>
            <a:fillRect/>
          </a:stretch>
        </p:blipFill>
        <p:spPr>
          <a:xfrm>
            <a:off x="6922201" y="2061397"/>
            <a:ext cx="337400" cy="321707"/>
          </a:xfrm>
          <a:prstGeom prst="rect">
            <a:avLst/>
          </a:prstGeom>
        </p:spPr>
      </p:pic>
      <p:sp>
        <p:nvSpPr>
          <p:cNvPr id="6" name="Rectangle 4"/>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dirty="0"/>
          </a:p>
        </p:txBody>
      </p:sp>
      <p:sp>
        <p:nvSpPr>
          <p:cNvPr id="4" name="Rectangle 2"/>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dirty="0"/>
          </a:p>
        </p:txBody>
      </p:sp>
      <p:pic>
        <p:nvPicPr>
          <p:cNvPr id="5" name="Picture 4"/>
          <p:cNvPicPr>
            <a:picLocks noChangeAspect="1"/>
          </p:cNvPicPr>
          <p:nvPr userDrawn="1"/>
        </p:nvPicPr>
        <p:blipFill>
          <a:blip r:embed="rId3"/>
          <a:stretch>
            <a:fillRect/>
          </a:stretch>
        </p:blipFill>
        <p:spPr>
          <a:xfrm>
            <a:off x="6943603" y="1394527"/>
            <a:ext cx="262151" cy="256054"/>
          </a:xfrm>
          <a:prstGeom prst="rect">
            <a:avLst/>
          </a:prstGeom>
        </p:spPr>
      </p:pic>
      <p:pic>
        <p:nvPicPr>
          <p:cNvPr id="19" name="Picture 18"/>
          <p:cNvPicPr>
            <a:picLocks noChangeAspect="1"/>
          </p:cNvPicPr>
          <p:nvPr userDrawn="1"/>
        </p:nvPicPr>
        <p:blipFill>
          <a:blip r:embed="rId4"/>
          <a:stretch>
            <a:fillRect/>
          </a:stretch>
        </p:blipFill>
        <p:spPr>
          <a:xfrm>
            <a:off x="6922201" y="4549105"/>
            <a:ext cx="492452" cy="200416"/>
          </a:xfrm>
          <a:prstGeom prst="rect">
            <a:avLst/>
          </a:prstGeom>
        </p:spPr>
      </p:pic>
      <p:pic>
        <p:nvPicPr>
          <p:cNvPr id="13" name="Picture 12"/>
          <p:cNvPicPr>
            <a:picLocks noChangeAspect="1"/>
          </p:cNvPicPr>
          <p:nvPr userDrawn="1"/>
        </p:nvPicPr>
        <p:blipFill>
          <a:blip r:embed="rId5"/>
          <a:stretch>
            <a:fillRect/>
          </a:stretch>
        </p:blipFill>
        <p:spPr>
          <a:xfrm>
            <a:off x="2996070" y="5276777"/>
            <a:ext cx="324764" cy="578237"/>
          </a:xfrm>
          <a:prstGeom prst="rect">
            <a:avLst/>
          </a:prstGeom>
        </p:spPr>
      </p:pic>
      <p:pic>
        <p:nvPicPr>
          <p:cNvPr id="16" name="Billede 15"/>
          <p:cNvPicPr>
            <a:picLocks noChangeAspect="1"/>
          </p:cNvPicPr>
          <p:nvPr userDrawn="1"/>
        </p:nvPicPr>
        <p:blipFill rotWithShape="1">
          <a:blip r:embed="rId6"/>
          <a:srcRect l="36944" r="2272" b="69429"/>
          <a:stretch/>
        </p:blipFill>
        <p:spPr>
          <a:xfrm>
            <a:off x="2990297" y="5890245"/>
            <a:ext cx="593368" cy="192211"/>
          </a:xfrm>
          <a:prstGeom prst="rect">
            <a:avLst/>
          </a:prstGeom>
        </p:spPr>
      </p:pic>
      <p:pic>
        <p:nvPicPr>
          <p:cNvPr id="28" name="Billede 27"/>
          <p:cNvPicPr>
            <a:picLocks noChangeAspect="1"/>
          </p:cNvPicPr>
          <p:nvPr userDrawn="1"/>
        </p:nvPicPr>
        <p:blipFill>
          <a:blip r:embed="rId7"/>
          <a:stretch>
            <a:fillRect/>
          </a:stretch>
        </p:blipFill>
        <p:spPr>
          <a:xfrm>
            <a:off x="2968958" y="4562640"/>
            <a:ext cx="549328" cy="285228"/>
          </a:xfrm>
          <a:prstGeom prst="rect">
            <a:avLst/>
          </a:prstGeom>
        </p:spPr>
      </p:pic>
      <p:pic>
        <p:nvPicPr>
          <p:cNvPr id="2" name="Billede 1"/>
          <p:cNvPicPr>
            <a:picLocks noChangeAspect="1"/>
          </p:cNvPicPr>
          <p:nvPr userDrawn="1"/>
        </p:nvPicPr>
        <p:blipFill>
          <a:blip r:embed="rId8"/>
          <a:stretch>
            <a:fillRect/>
          </a:stretch>
        </p:blipFill>
        <p:spPr>
          <a:xfrm>
            <a:off x="6877598" y="2547655"/>
            <a:ext cx="359695" cy="335309"/>
          </a:xfrm>
          <a:prstGeom prst="rect">
            <a:avLst/>
          </a:prstGeom>
        </p:spPr>
      </p:pic>
      <p:pic>
        <p:nvPicPr>
          <p:cNvPr id="2050" name="Picture 2" descr="C:\Users\taw\AppData\Local\Temp\SNAGHTMLaf298051.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95042" y="4875669"/>
            <a:ext cx="1948802" cy="1333044"/>
          </a:xfrm>
          <a:prstGeom prst="rect">
            <a:avLst/>
          </a:prstGeom>
          <a:noFill/>
          <a:extLst>
            <a:ext uri="{909E8E84-426E-40DD-AFC4-6F175D3DCCD1}">
              <a14:hiddenFill xmlns:a14="http://schemas.microsoft.com/office/drawing/2010/main">
                <a:solidFill>
                  <a:srgbClr val="FFFFFF"/>
                </a:solidFill>
              </a14:hiddenFill>
            </a:ext>
          </a:extLst>
        </p:spPr>
      </p:pic>
      <p:sp>
        <p:nvSpPr>
          <p:cNvPr id="3" name="Date_DateCustomA"/>
          <p:cNvSpPr>
            <a:spLocks noGrp="1"/>
          </p:cNvSpPr>
          <p:nvPr>
            <p:ph type="dt" sz="half" idx="10"/>
          </p:nvPr>
        </p:nvSpPr>
        <p:spPr>
          <a:xfrm>
            <a:off x="0" y="6912000"/>
            <a:ext cx="0" cy="0"/>
          </a:xfrm>
        </p:spPr>
        <p:txBody>
          <a:bodyPr/>
          <a:lstStyle>
            <a:lvl1pPr>
              <a:defRPr>
                <a:noFill/>
              </a:defRPr>
            </a:lvl1pPr>
          </a:lstStyle>
          <a:p>
            <a:endParaRPr lang="en-GB" dirty="0"/>
          </a:p>
        </p:txBody>
      </p:sp>
      <p:sp>
        <p:nvSpPr>
          <p:cNvPr id="7" name="FLD_Presentation" hidden="1"/>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8" name="Slide Number Placeholder 7"/>
          <p:cNvSpPr>
            <a:spLocks noGrp="1"/>
          </p:cNvSpPr>
          <p:nvPr>
            <p:ph type="sldNum" sz="quarter" idx="12"/>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pic>
        <p:nvPicPr>
          <p:cNvPr id="9" name="Picture 8"/>
          <p:cNvPicPr>
            <a:picLocks noChangeAspect="1"/>
          </p:cNvPicPr>
          <p:nvPr userDrawn="1"/>
        </p:nvPicPr>
        <p:blipFill>
          <a:blip r:embed="rId10"/>
          <a:stretch>
            <a:fillRect/>
          </a:stretch>
        </p:blipFill>
        <p:spPr>
          <a:xfrm>
            <a:off x="2976056" y="3291196"/>
            <a:ext cx="495367" cy="314286"/>
          </a:xfrm>
          <a:prstGeom prst="rect">
            <a:avLst/>
          </a:prstGeom>
        </p:spPr>
      </p:pic>
      <p:pic>
        <p:nvPicPr>
          <p:cNvPr id="10" name="Picture 9"/>
          <p:cNvPicPr>
            <a:picLocks noChangeAspect="1"/>
          </p:cNvPicPr>
          <p:nvPr userDrawn="1"/>
        </p:nvPicPr>
        <p:blipFill>
          <a:blip r:embed="rId11"/>
          <a:stretch>
            <a:fillRect/>
          </a:stretch>
        </p:blipFill>
        <p:spPr>
          <a:xfrm>
            <a:off x="3035045" y="2875927"/>
            <a:ext cx="285788" cy="295238"/>
          </a:xfrm>
          <a:prstGeom prst="rect">
            <a:avLst/>
          </a:prstGeom>
        </p:spPr>
      </p:pic>
      <p:pic>
        <p:nvPicPr>
          <p:cNvPr id="11" name="Picture 10"/>
          <p:cNvPicPr>
            <a:picLocks noChangeAspect="1"/>
          </p:cNvPicPr>
          <p:nvPr userDrawn="1"/>
        </p:nvPicPr>
        <p:blipFill>
          <a:blip r:embed="rId12"/>
          <a:stretch>
            <a:fillRect/>
          </a:stretch>
        </p:blipFill>
        <p:spPr>
          <a:xfrm>
            <a:off x="3025884" y="2644352"/>
            <a:ext cx="285788" cy="276190"/>
          </a:xfrm>
          <a:prstGeom prst="rect">
            <a:avLst/>
          </a:prstGeom>
        </p:spPr>
      </p:pic>
    </p:spTree>
    <p:extLst>
      <p:ext uri="{BB962C8B-B14F-4D97-AF65-F5344CB8AC3E}">
        <p14:creationId xmlns:p14="http://schemas.microsoft.com/office/powerpoint/2010/main" val="1722606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1" y="0"/>
            <a:ext cx="12192000" cy="6858000"/>
          </a:xfrm>
          <a:noFill/>
        </p:spPr>
        <p:txBody>
          <a:bodyPr tIns="2628000" anchor="ctr" anchorCtr="0">
            <a:normAutofit/>
          </a:bodyPr>
          <a:lstStyle>
            <a:lvl1pPr marL="0" indent="0" algn="ctr">
              <a:buFontTx/>
              <a:buNone/>
              <a:defRPr sz="2100" baseline="0"/>
            </a:lvl1pPr>
          </a:lstStyle>
          <a:p>
            <a:r>
              <a:rPr lang="en-GB" dirty="0"/>
              <a:t>Add photo via “Insert” tab and “Pictures” button</a:t>
            </a:r>
          </a:p>
        </p:txBody>
      </p:sp>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1" i="0" baseline="0"/>
            </a:lvl1pPr>
          </a:lstStyle>
          <a:p>
            <a:r>
              <a:rPr lang="en-GB" dirty="0"/>
              <a:t>Click to Add Title</a:t>
            </a:r>
          </a:p>
        </p:txBody>
      </p:sp>
      <p:sp>
        <p:nvSpPr>
          <p:cNvPr id="43029" name="Rectangle 21" hidden="1"/>
          <p:cNvSpPr>
            <a:spLocks noGrp="1" noChangeArrowheads="1"/>
          </p:cNvSpPr>
          <p:nvPr>
            <p:ph type="sldNum" sz="quarter" idx="4"/>
          </p:nvPr>
        </p:nvSpPr>
        <p:spPr>
          <a:xfrm>
            <a:off x="358870" y="7004224"/>
            <a:ext cx="489281" cy="241200"/>
          </a:xfrm>
        </p:spPr>
        <p:txBody>
          <a:bodyPr/>
          <a:lstStyle>
            <a:lvl1pPr>
              <a:defRPr sz="100"/>
            </a:lvl1pPr>
          </a:lstStyle>
          <a:p>
            <a:fld id="{1A17C83B-5FE3-4737-A842-C0492A7A61F7}" type="slidenum">
              <a:rPr lang="en-GB" smtClean="0"/>
              <a:pPr/>
              <a:t>‹#›</a:t>
            </a:fld>
            <a:endParaRPr lang="en-GB" dirty="0"/>
          </a:p>
        </p:txBody>
      </p:sp>
      <p:sp>
        <p:nvSpPr>
          <p:cNvPr id="10"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4" name="FLD_Presenter_Place"/>
          <p:cNvSpPr>
            <a:spLocks noGrp="1"/>
          </p:cNvSpPr>
          <p:nvPr>
            <p:ph type="body" sz="quarter" idx="16" hasCustomPrompt="1"/>
          </p:nvPr>
        </p:nvSpPr>
        <p:spPr>
          <a:xfrm>
            <a:off x="358869" y="233293"/>
            <a:ext cx="9521129" cy="310731"/>
          </a:xfrm>
        </p:spPr>
        <p:txBody>
          <a:bodyPr anchor="b" anchorCtr="0"/>
          <a:lstStyle>
            <a:lvl1pPr marL="0" indent="0">
              <a:lnSpc>
                <a:spcPct val="100000"/>
              </a:lnSpc>
              <a:buFont typeface="Arial" panose="020B0604020202020204" pitchFamily="34" charset="0"/>
              <a:buNone/>
              <a:defRPr sz="1500" i="0" cap="all"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dirty="0"/>
              <a:t>Click to add Presenter / Place</a:t>
            </a:r>
          </a:p>
        </p:txBody>
      </p:sp>
      <p:sp>
        <p:nvSpPr>
          <p:cNvPr id="6" name="Date_DateCustomA"/>
          <p:cNvSpPr>
            <a:spLocks noGrp="1"/>
          </p:cNvSpPr>
          <p:nvPr>
            <p:ph type="body" sz="quarter" idx="17" hasCustomPrompt="1"/>
          </p:nvPr>
        </p:nvSpPr>
        <p:spPr>
          <a:xfrm>
            <a:off x="358869" y="581978"/>
            <a:ext cx="9521129" cy="263383"/>
          </a:xfrm>
        </p:spPr>
        <p:txBody>
          <a:bodyPr anchor="t" anchorCtr="0"/>
          <a:lstStyle>
            <a:lvl1pPr marL="0" indent="0">
              <a:buFont typeface="Arial" panose="020B0604020202020204" pitchFamily="34" charset="0"/>
              <a:buNone/>
              <a:defRPr sz="1500" i="0" cap="all"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dirty="0"/>
              <a:t>click to Add date</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dirty="0"/>
          </a:p>
        </p:txBody>
      </p:sp>
      <p:sp>
        <p:nvSpPr>
          <p:cNvPr id="14" name="FLD_Presentation"/>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1109820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upto 11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Agenda title</a:t>
            </a:r>
          </a:p>
        </p:txBody>
      </p:sp>
      <p:sp>
        <p:nvSpPr>
          <p:cNvPr id="16"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add text</a:t>
            </a:r>
          </a:p>
        </p:txBody>
      </p:sp>
      <p:sp>
        <p:nvSpPr>
          <p:cNvPr id="4" name="Content Placeholder 3"/>
          <p:cNvSpPr>
            <a:spLocks noGrp="1"/>
          </p:cNvSpPr>
          <p:nvPr>
            <p:ph sz="quarter" idx="25" hasCustomPrompt="1"/>
          </p:nvPr>
        </p:nvSpPr>
        <p:spPr>
          <a:xfrm>
            <a:off x="358870" y="1663699"/>
            <a:ext cx="9521128" cy="4545013"/>
          </a:xfrm>
        </p:spPr>
        <p:txBody>
          <a:bodyPr/>
          <a:lstStyle>
            <a:lvl1pPr>
              <a:defRPr sz="2400" baseline="0">
                <a:solidFill>
                  <a:srgbClr val="B0B0B0"/>
                </a:solidFill>
              </a:defRPr>
            </a:lvl1pPr>
            <a:lvl2pPr>
              <a:defRPr sz="2400">
                <a:solidFill>
                  <a:srgbClr val="B0B0B0"/>
                </a:solidFill>
              </a:defRPr>
            </a:lvl2pPr>
            <a:lvl3pPr>
              <a:defRPr sz="2000">
                <a:solidFill>
                  <a:srgbClr val="B0B0B0"/>
                </a:solidFill>
              </a:defRPr>
            </a:lvl3pPr>
            <a:lvl4pPr>
              <a:defRPr sz="1600">
                <a:solidFill>
                  <a:srgbClr val="B0B0B0"/>
                </a:solidFill>
              </a:defRPr>
            </a:lvl4pPr>
            <a:lvl5pPr>
              <a:defRPr sz="1400">
                <a:solidFill>
                  <a:srgbClr val="B0B0B0"/>
                </a:solidFill>
              </a:defRPr>
            </a:lvl5pPr>
          </a:lstStyle>
          <a:p>
            <a:pPr lvl="0"/>
            <a:r>
              <a:rPr lang="en-GB" dirty="0"/>
              <a:t>Click to table icon to insert a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Date_DateCustomA" hidden="1"/>
          <p:cNvSpPr>
            <a:spLocks noGrp="1"/>
          </p:cNvSpPr>
          <p:nvPr>
            <p:ph type="dt" sz="half" idx="22"/>
          </p:nvPr>
        </p:nvSpPr>
        <p:spPr>
          <a:xfrm>
            <a:off x="0" y="6912000"/>
            <a:ext cx="0" cy="0"/>
          </a:xfrm>
        </p:spPr>
        <p:txBody>
          <a:bodyPr/>
          <a:lstStyle>
            <a:lvl1pPr>
              <a:defRPr>
                <a:noFill/>
              </a:defRPr>
            </a:lvl1p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489" y="5876384"/>
            <a:ext cx="540201"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3" name="TextBox 12"/>
          <p:cNvSpPr txBox="1"/>
          <p:nvPr userDrawn="1"/>
        </p:nvSpPr>
        <p:spPr>
          <a:xfrm>
            <a:off x="-710529" y="5566650"/>
            <a:ext cx="648241" cy="309733"/>
          </a:xfrm>
          <a:prstGeom prst="rect">
            <a:avLst/>
          </a:prstGeom>
          <a:noFill/>
        </p:spPr>
        <p:txBody>
          <a:bodyPr wrap="square" lIns="0" tIns="0" rIns="0" bIns="0" rtlCol="0">
            <a:noAutofit/>
          </a:bodyPr>
          <a:lstStyle/>
          <a:p>
            <a:pPr algn="r">
              <a:lnSpc>
                <a:spcPct val="106000"/>
              </a:lnSpc>
              <a:spcBef>
                <a:spcPts val="0"/>
              </a:spcBef>
            </a:pPr>
            <a:r>
              <a:rPr lang="en-GB" sz="600" dirty="0">
                <a:latin typeface="+mn-lt"/>
              </a:rPr>
              <a:t>Light grey, use eyedropper to</a:t>
            </a:r>
            <a:r>
              <a:rPr lang="en-GB" sz="600" baseline="0" dirty="0">
                <a:latin typeface="+mn-lt"/>
              </a:rPr>
              <a:t> change text colour</a:t>
            </a:r>
            <a:endParaRPr lang="en-GB" sz="600" dirty="0">
              <a:latin typeface="+mn-lt"/>
            </a:endParaRPr>
          </a:p>
        </p:txBody>
      </p:sp>
    </p:spTree>
    <p:extLst>
      <p:ext uri="{BB962C8B-B14F-4D97-AF65-F5344CB8AC3E}">
        <p14:creationId xmlns:p14="http://schemas.microsoft.com/office/powerpoint/2010/main" val="26632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Tree>
    <p:extLst>
      <p:ext uri="{BB962C8B-B14F-4D97-AF65-F5344CB8AC3E}">
        <p14:creationId xmlns:p14="http://schemas.microsoft.com/office/powerpoint/2010/main" val="3231938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Tree>
    <p:extLst>
      <p:ext uri="{BB962C8B-B14F-4D97-AF65-F5344CB8AC3E}">
        <p14:creationId xmlns:p14="http://schemas.microsoft.com/office/powerpoint/2010/main" val="1551595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video">
    <p:spTree>
      <p:nvGrpSpPr>
        <p:cNvPr id="1" name=""/>
        <p:cNvGrpSpPr/>
        <p:nvPr/>
      </p:nvGrpSpPr>
      <p:grpSpPr>
        <a:xfrm>
          <a:off x="0" y="0"/>
          <a:ext cx="0" cy="0"/>
          <a:chOff x="0" y="0"/>
          <a:chExt cx="0" cy="0"/>
        </a:xfrm>
      </p:grpSpPr>
      <p:sp>
        <p:nvSpPr>
          <p:cNvPr id="8" name="Media Placeholder 2"/>
          <p:cNvSpPr>
            <a:spLocks noGrp="1"/>
          </p:cNvSpPr>
          <p:nvPr>
            <p:ph type="media" sz="quarter" idx="13" hasCustomPrompt="1"/>
          </p:nvPr>
        </p:nvSpPr>
        <p:spPr>
          <a:xfrm>
            <a:off x="-1" y="0"/>
            <a:ext cx="12192000" cy="6858000"/>
          </a:xfrm>
          <a:solidFill>
            <a:schemeClr val="bg1"/>
          </a:solidFill>
        </p:spPr>
        <p:txBody>
          <a:bodyPr tIns="2844000" anchor="ctr" anchorCtr="0">
            <a:normAutofit/>
          </a:bodyPr>
          <a:lstStyle>
            <a:lvl1pPr marL="0" marR="0" indent="0" algn="ctr" defTabSz="914400" rtl="0" eaLnBrk="1" fontAlgn="base" latinLnBrk="0" hangingPunct="1">
              <a:lnSpc>
                <a:spcPct val="90000"/>
              </a:lnSpc>
              <a:spcBef>
                <a:spcPts val="0"/>
              </a:spcBef>
              <a:spcAft>
                <a:spcPct val="0"/>
              </a:spcAft>
              <a:buClrTx/>
              <a:buSzPct val="80000"/>
              <a:buFontTx/>
              <a:buNone/>
              <a:tabLst/>
              <a:defRPr sz="2100"/>
            </a:lvl1pPr>
          </a:lstStyle>
          <a:p>
            <a:pPr marL="0" marR="0" lvl="0" indent="0" algn="ctr" defTabSz="914400" rtl="0" eaLnBrk="1" fontAlgn="base" latinLnBrk="0" hangingPunct="1">
              <a:lnSpc>
                <a:spcPct val="90000"/>
              </a:lnSpc>
              <a:spcBef>
                <a:spcPts val="0"/>
              </a:spcBef>
              <a:spcAft>
                <a:spcPct val="0"/>
              </a:spcAft>
              <a:buClrTx/>
              <a:buSzPct val="80000"/>
              <a:buFontTx/>
              <a:buNone/>
              <a:tabLst/>
              <a:defRPr/>
            </a:pPr>
            <a:r>
              <a:rPr lang="en-GB" dirty="0"/>
              <a:t>Click here and insert media via ribbon Insert - Video</a:t>
            </a:r>
          </a:p>
        </p:txBody>
      </p:sp>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
        <p:nvSpPr>
          <p:cNvPr id="9"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Tree>
    <p:extLst>
      <p:ext uri="{BB962C8B-B14F-4D97-AF65-F5344CB8AC3E}">
        <p14:creationId xmlns:p14="http://schemas.microsoft.com/office/powerpoint/2010/main" val="67457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869" y="1663700"/>
            <a:ext cx="11476472" cy="4564800"/>
          </a:xfrm>
          <a:prstGeom prst="rect">
            <a:avLst/>
          </a:prstGeom>
        </p:spPr>
        <p:txBody>
          <a:bodyPr/>
          <a:lstStyle>
            <a:lvl1pPr marL="0" indent="0">
              <a:buFont typeface="Arial" panose="020B0604020202020204" pitchFamily="34" charset="0"/>
              <a:buChar char="​"/>
              <a:defRPr baseline="0"/>
            </a:lvl1pPr>
            <a:lvl2pPr marL="180000">
              <a:defRPr sz="2800"/>
            </a:lvl2pPr>
            <a:lvl3pPr marL="360000">
              <a:defRPr sz="2100"/>
            </a:lvl3pPr>
            <a:lvl4pPr>
              <a:defRPr sz="1800"/>
            </a:lvl4pPr>
          </a:lstStyle>
          <a:p>
            <a:pPr lvl="0"/>
            <a:r>
              <a:rPr lang="en-GB" noProof="0" dirty="0"/>
              <a:t>Use TAB and SHIFT+TAB to jump between text- and bullet-levels. Click ENTER and TAB for next level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3"/>
          </p:nvPr>
        </p:nvSpPr>
        <p:spPr/>
        <p:txBody>
          <a:bodyPr/>
          <a:lstStyle/>
          <a:p>
            <a:endParaRPr lang="en-GB" dirty="0"/>
          </a:p>
        </p:txBody>
      </p:sp>
      <p:sp>
        <p:nvSpPr>
          <p:cNvPr id="5" name="FLD_Presentation"/>
          <p:cNvSpPr>
            <a:spLocks noGrp="1"/>
          </p:cNvSpPr>
          <p:nvPr>
            <p:ph type="ftr" sz="quarter" idx="14"/>
          </p:nvPr>
        </p:nvSpPr>
        <p:spPr/>
        <p:txBody>
          <a:bodyPr/>
          <a:lstStyle/>
          <a:p>
            <a:endParaRPr lang="en-GB" dirty="0"/>
          </a:p>
        </p:txBody>
      </p:sp>
      <p:sp>
        <p:nvSpPr>
          <p:cNvPr id="11" name="Subtitle 2"/>
          <p:cNvSpPr>
            <a:spLocks noGrp="1"/>
          </p:cNvSpPr>
          <p:nvPr>
            <p:ph type="subTitle" idx="15" hasCustomPrompt="1"/>
          </p:nvPr>
        </p:nvSpPr>
        <p:spPr>
          <a:xfrm>
            <a:off x="358870" y="316800"/>
            <a:ext cx="9508730"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10287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4270454" y="1663700"/>
            <a:ext cx="7561088" cy="4541839"/>
          </a:xfrm>
        </p:spPr>
        <p:txBody>
          <a:bodyPr/>
          <a:lstStyle>
            <a:lvl1pPr>
              <a:defRPr sz="2000" baseline="0"/>
            </a:lvl1pPr>
            <a:lvl2pPr>
              <a:defRPr sz="2000"/>
            </a:lvl2pPr>
            <a:lvl3pPr>
              <a:defRPr sz="1800"/>
            </a:lvl3pPr>
            <a:lvl4pPr>
              <a:defRPr sz="1600"/>
            </a:lvl4pPr>
            <a:lvl5pPr>
              <a:defRPr sz="1400"/>
            </a:lvl5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358868"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870" y="316800"/>
            <a:ext cx="9508730"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528006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tex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360094" y="1663700"/>
            <a:ext cx="7561088" cy="4541838"/>
          </a:xfrm>
        </p:spPr>
        <p:txBody>
          <a:bodyPr/>
          <a:lstStyle>
            <a:lvl1pPr>
              <a:defRPr sz="2000" baseline="0"/>
            </a:lvl1pPr>
            <a:lvl2pPr>
              <a:defRPr sz="2000"/>
            </a:lvl2pPr>
            <a:lvl3pPr>
              <a:defRPr sz="1800"/>
            </a:lvl3pPr>
            <a:lvl4pPr>
              <a:defRPr sz="1600"/>
            </a:lvl4pPr>
            <a:lvl5pPr>
              <a:defRPr sz="1400"/>
            </a:lvl5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8183634"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870" y="316800"/>
            <a:ext cx="950744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18152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p:txBody>
          <a:bodyPr/>
          <a:lstStyle/>
          <a:p>
            <a:r>
              <a:rPr lang="en-GB" dirty="0"/>
              <a:t>Click to Add Title</a:t>
            </a:r>
          </a:p>
        </p:txBody>
      </p:sp>
      <p:sp>
        <p:nvSpPr>
          <p:cNvPr id="15" name="Text Placeholder 2"/>
          <p:cNvSpPr>
            <a:spLocks noGrp="1"/>
          </p:cNvSpPr>
          <p:nvPr>
            <p:ph type="body" sz="quarter" idx="13" hasCustomPrompt="1"/>
          </p:nvPr>
        </p:nvSpPr>
        <p:spPr>
          <a:xfrm>
            <a:off x="358868" y="1663700"/>
            <a:ext cx="3666494" cy="4564800"/>
          </a:xfrm>
        </p:spPr>
        <p:txBody>
          <a:bodyPr numCol="1" spcCol="237600">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vl6pPr>
              <a:defRPr/>
            </a:lvl6pPr>
            <a:lvl7pPr>
              <a:defRPr/>
            </a:lvl7pPr>
            <a:lvl8pPr>
              <a:defRPr/>
            </a:lvl8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3"/>
          <p:cNvSpPr>
            <a:spLocks noGrp="1"/>
          </p:cNvSpPr>
          <p:nvPr>
            <p:ph type="body" sz="quarter" idx="20" hasCustomPrompt="1"/>
          </p:nvPr>
        </p:nvSpPr>
        <p:spPr>
          <a:xfrm>
            <a:off x="4262400" y="1663700"/>
            <a:ext cx="3666053" cy="4564800"/>
          </a:xfrm>
        </p:spPr>
        <p:txBody>
          <a:bodyPr/>
          <a:lstStyle>
            <a:lvl1pPr>
              <a:defRPr sz="2100"/>
            </a:lvl1pPr>
            <a:lvl2pPr>
              <a:defRPr sz="2100"/>
            </a:lvl2pPr>
            <a:lvl3pPr>
              <a:defRPr sz="1800"/>
            </a:lvl3pPr>
            <a:lvl4pPr>
              <a:defRPr sz="1600"/>
            </a:lvl4pPr>
            <a:lvl5pPr>
              <a:defRPr sz="1400"/>
            </a:lvl5pPr>
            <a:lvl6pPr>
              <a:defRPr/>
            </a:lvl6pPr>
            <a:lvl7pPr>
              <a:defRPr/>
            </a:lvl7pPr>
            <a:lvl8pPr>
              <a:defRPr/>
            </a:lvl8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Picture Placeholder 10"/>
          <p:cNvSpPr>
            <a:spLocks noGrp="1"/>
          </p:cNvSpPr>
          <p:nvPr>
            <p:ph type="pic" sz="quarter" idx="17" hasCustomPrompt="1"/>
          </p:nvPr>
        </p:nvSpPr>
        <p:spPr>
          <a:xfrm>
            <a:off x="9141618" y="1663701"/>
            <a:ext cx="2689923" cy="2224075"/>
          </a:xfrm>
        </p:spPr>
        <p:txBody>
          <a:bodyPr tIns="1008000" anchor="ctr" anchorCtr="0"/>
          <a:lstStyle>
            <a:lvl1pPr marL="0" indent="0" algn="ctr">
              <a:buFontTx/>
              <a:buNone/>
              <a:defRPr sz="1400"/>
            </a:lvl1pPr>
          </a:lstStyle>
          <a:p>
            <a:r>
              <a:rPr lang="en-GB" dirty="0"/>
              <a:t>Add photo via “Insert” tab and “Pictures” button</a:t>
            </a:r>
          </a:p>
        </p:txBody>
      </p:sp>
      <p:sp>
        <p:nvSpPr>
          <p:cNvPr id="13" name="Text Placeholder 12"/>
          <p:cNvSpPr>
            <a:spLocks noGrp="1"/>
          </p:cNvSpPr>
          <p:nvPr>
            <p:ph type="body" sz="quarter" idx="18" hasCustomPrompt="1"/>
          </p:nvPr>
        </p:nvSpPr>
        <p:spPr>
          <a:xfrm>
            <a:off x="9141616" y="3948588"/>
            <a:ext cx="2689926" cy="948851"/>
          </a:xfrm>
        </p:spPr>
        <p:txBody>
          <a:bodyPr anchor="t" anchorCtr="0"/>
          <a:lstStyle>
            <a:lvl1pPr marL="0" indent="0">
              <a:buFont typeface="Arial" panose="020B0604020202020204" pitchFamily="34" charset="0"/>
              <a:buNone/>
              <a:defRPr sz="1100" i="0" baseline="0"/>
            </a:lvl1pPr>
          </a:lstStyle>
          <a:p>
            <a:pPr lvl="0"/>
            <a:r>
              <a:rPr lang="en-GB" dirty="0"/>
              <a:t>Click to add caption</a:t>
            </a:r>
          </a:p>
        </p:txBody>
      </p:sp>
      <p:sp>
        <p:nvSpPr>
          <p:cNvPr id="17" name="Subtitle 2"/>
          <p:cNvSpPr>
            <a:spLocks noGrp="1"/>
          </p:cNvSpPr>
          <p:nvPr>
            <p:ph type="subTitle" idx="1" hasCustomPrompt="1"/>
          </p:nvPr>
        </p:nvSpPr>
        <p:spPr>
          <a:xfrm>
            <a:off x="358870" y="316800"/>
            <a:ext cx="9511212"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99941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1+2 picture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8870" y="1663700"/>
            <a:ext cx="6593016"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90072" y="1663700"/>
            <a:ext cx="4641472"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11" name="Picture Placeholder 4"/>
          <p:cNvSpPr>
            <a:spLocks noGrp="1"/>
          </p:cNvSpPr>
          <p:nvPr>
            <p:ph type="pic" sz="quarter" idx="16" hasCustomPrompt="1"/>
          </p:nvPr>
        </p:nvSpPr>
        <p:spPr>
          <a:xfrm>
            <a:off x="7190074" y="4059513"/>
            <a:ext cx="2202435"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3" name="Picture Placeholder 5"/>
          <p:cNvSpPr>
            <a:spLocks noGrp="1"/>
          </p:cNvSpPr>
          <p:nvPr>
            <p:ph type="pic" sz="quarter" idx="21" hasCustomPrompt="1"/>
          </p:nvPr>
        </p:nvSpPr>
        <p:spPr>
          <a:xfrm>
            <a:off x="9629106" y="4059513"/>
            <a:ext cx="2202438"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5"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904995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Click to edit Master title style</a:t>
            </a:r>
          </a:p>
        </p:txBody>
      </p:sp>
      <p:sp>
        <p:nvSpPr>
          <p:cNvPr id="17" name="Text Placeholder 2"/>
          <p:cNvSpPr>
            <a:spLocks noGrp="1"/>
          </p:cNvSpPr>
          <p:nvPr>
            <p:ph type="body" sz="quarter" idx="17" hasCustomPrompt="1"/>
          </p:nvPr>
        </p:nvSpPr>
        <p:spPr>
          <a:xfrm>
            <a:off x="357501" y="1663699"/>
            <a:ext cx="6594385"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90073" y="1663700"/>
            <a:ext cx="4641472"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12" name="Picture Placeholder 4"/>
          <p:cNvSpPr>
            <a:spLocks noGrp="1"/>
          </p:cNvSpPr>
          <p:nvPr>
            <p:ph type="pic" sz="quarter" idx="15" hasCustomPrompt="1"/>
          </p:nvPr>
        </p:nvSpPr>
        <p:spPr>
          <a:xfrm>
            <a:off x="7190073" y="4060800"/>
            <a:ext cx="4641471"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4"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486377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2+1 pictures">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502" y="1663699"/>
            <a:ext cx="6594384"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90073" y="1663700"/>
            <a:ext cx="2202436"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2" name="Picture Placeholder 4"/>
          <p:cNvSpPr>
            <a:spLocks noGrp="1"/>
          </p:cNvSpPr>
          <p:nvPr>
            <p:ph type="pic" sz="quarter" idx="15" hasCustomPrompt="1"/>
          </p:nvPr>
        </p:nvSpPr>
        <p:spPr>
          <a:xfrm>
            <a:off x="9629106" y="1663700"/>
            <a:ext cx="2202438"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4" name="Picture Placeholder 5"/>
          <p:cNvSpPr>
            <a:spLocks noGrp="1"/>
          </p:cNvSpPr>
          <p:nvPr>
            <p:ph type="pic" sz="quarter" idx="16" hasCustomPrompt="1"/>
          </p:nvPr>
        </p:nvSpPr>
        <p:spPr>
          <a:xfrm>
            <a:off x="7190073" y="4059513"/>
            <a:ext cx="4641471"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3"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101616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lvl1pPr>
              <a:defRPr/>
            </a:lvl1pPr>
          </a:lstStyle>
          <a:p>
            <a:r>
              <a:rPr lang="en-GB" dirty="0"/>
              <a:t>Click to Add Title</a:t>
            </a:r>
          </a:p>
        </p:txBody>
      </p:sp>
      <p:sp>
        <p:nvSpPr>
          <p:cNvPr id="17" name="Text Placeholder 2"/>
          <p:cNvSpPr>
            <a:spLocks noGrp="1"/>
          </p:cNvSpPr>
          <p:nvPr>
            <p:ph type="body" sz="quarter" idx="17" hasCustomPrompt="1"/>
          </p:nvPr>
        </p:nvSpPr>
        <p:spPr>
          <a:xfrm>
            <a:off x="5238527" y="1663700"/>
            <a:ext cx="6593018"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Picture Placeholder 3"/>
          <p:cNvSpPr>
            <a:spLocks noGrp="1"/>
          </p:cNvSpPr>
          <p:nvPr>
            <p:ph type="pic" sz="quarter" idx="13" hasCustomPrompt="1"/>
          </p:nvPr>
        </p:nvSpPr>
        <p:spPr>
          <a:xfrm>
            <a:off x="358869" y="1663700"/>
            <a:ext cx="4641472" cy="4541839"/>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8"/>
          </p:nvPr>
        </p:nvSpPr>
        <p:spPr/>
        <p:txBody>
          <a:bodyPr/>
          <a:lstStyle/>
          <a:p>
            <a:endParaRPr lang="en-GB" dirty="0"/>
          </a:p>
        </p:txBody>
      </p:sp>
      <p:sp>
        <p:nvSpPr>
          <p:cNvPr id="4" name="FLD_Presentation"/>
          <p:cNvSpPr>
            <a:spLocks noGrp="1"/>
          </p:cNvSpPr>
          <p:nvPr>
            <p:ph type="ftr" sz="quarter" idx="19"/>
          </p:nvPr>
        </p:nvSpPr>
        <p:spPr/>
        <p:txBody>
          <a:bodyPr/>
          <a:lstStyle/>
          <a:p>
            <a:endParaRPr lang="en-GB" dirty="0"/>
          </a:p>
        </p:txBody>
      </p:sp>
      <p:sp>
        <p:nvSpPr>
          <p:cNvPr id="10" name="Subtitle 2"/>
          <p:cNvSpPr>
            <a:spLocks noGrp="1"/>
          </p:cNvSpPr>
          <p:nvPr>
            <p:ph type="subTitle" idx="1" hasCustomPrompt="1"/>
          </p:nvPr>
        </p:nvSpPr>
        <p:spPr>
          <a:xfrm>
            <a:off x="358870" y="316800"/>
            <a:ext cx="951121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9285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video">
    <p:spTree>
      <p:nvGrpSpPr>
        <p:cNvPr id="1" name=""/>
        <p:cNvGrpSpPr/>
        <p:nvPr/>
      </p:nvGrpSpPr>
      <p:grpSpPr>
        <a:xfrm>
          <a:off x="0" y="0"/>
          <a:ext cx="0" cy="0"/>
          <a:chOff x="0" y="0"/>
          <a:chExt cx="0" cy="0"/>
        </a:xfrm>
      </p:grpSpPr>
      <p:sp>
        <p:nvSpPr>
          <p:cNvPr id="8" name="Media Placeholder 2"/>
          <p:cNvSpPr>
            <a:spLocks noGrp="1"/>
          </p:cNvSpPr>
          <p:nvPr>
            <p:ph type="media" sz="quarter" idx="13" hasCustomPrompt="1"/>
          </p:nvPr>
        </p:nvSpPr>
        <p:spPr>
          <a:xfrm>
            <a:off x="-1" y="0"/>
            <a:ext cx="12192000" cy="6858000"/>
          </a:xfrm>
          <a:solidFill>
            <a:schemeClr val="bg1"/>
          </a:solidFill>
        </p:spPr>
        <p:txBody>
          <a:bodyPr tIns="2844000" anchor="ctr" anchorCtr="0">
            <a:normAutofit/>
          </a:bodyPr>
          <a:lstStyle>
            <a:lvl1pPr marL="0" marR="0" indent="0" algn="ctr" defTabSz="914400" rtl="0" eaLnBrk="1" fontAlgn="base" latinLnBrk="0" hangingPunct="1">
              <a:lnSpc>
                <a:spcPct val="90000"/>
              </a:lnSpc>
              <a:spcBef>
                <a:spcPts val="0"/>
              </a:spcBef>
              <a:spcAft>
                <a:spcPct val="0"/>
              </a:spcAft>
              <a:buClrTx/>
              <a:buSzPct val="80000"/>
              <a:buFontTx/>
              <a:buNone/>
              <a:tabLst/>
              <a:defRPr sz="2100"/>
            </a:lvl1pPr>
          </a:lstStyle>
          <a:p>
            <a:pPr marL="0" marR="0" lvl="0" indent="0" algn="ctr" defTabSz="914400" rtl="0" eaLnBrk="1" fontAlgn="base" latinLnBrk="0" hangingPunct="1">
              <a:lnSpc>
                <a:spcPct val="90000"/>
              </a:lnSpc>
              <a:spcBef>
                <a:spcPts val="0"/>
              </a:spcBef>
              <a:spcAft>
                <a:spcPct val="0"/>
              </a:spcAft>
              <a:buClrTx/>
              <a:buSzPct val="80000"/>
              <a:buFontTx/>
              <a:buNone/>
              <a:tabLst/>
              <a:defRPr/>
            </a:pPr>
            <a:r>
              <a:rPr lang="en-GB" dirty="0"/>
              <a:t>Click here and insert media via ribbon Insert - Video</a:t>
            </a:r>
          </a:p>
        </p:txBody>
      </p:sp>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
        <p:nvSpPr>
          <p:cNvPr id="9"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Tree>
    <p:extLst>
      <p:ext uri="{BB962C8B-B14F-4D97-AF65-F5344CB8AC3E}">
        <p14:creationId xmlns:p14="http://schemas.microsoft.com/office/powerpoint/2010/main" val="722089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870" y="1663701"/>
            <a:ext cx="5623132" cy="4541838"/>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p:cNvSpPr>
            <a:spLocks noGrp="1"/>
          </p:cNvSpPr>
          <p:nvPr>
            <p:ph idx="13" hasCustomPrompt="1"/>
          </p:nvPr>
        </p:nvSpPr>
        <p:spPr>
          <a:xfrm>
            <a:off x="6215093" y="1663701"/>
            <a:ext cx="5616451" cy="4541839"/>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4"/>
          </p:nvPr>
        </p:nvSpPr>
        <p:spPr/>
        <p:txBody>
          <a:bodyPr/>
          <a:lstStyle/>
          <a:p>
            <a:endParaRPr lang="en-GB" dirty="0"/>
          </a:p>
        </p:txBody>
      </p:sp>
      <p:sp>
        <p:nvSpPr>
          <p:cNvPr id="5" name="FLD_Presentation"/>
          <p:cNvSpPr>
            <a:spLocks noGrp="1"/>
          </p:cNvSpPr>
          <p:nvPr>
            <p:ph type="ftr" sz="quarter" idx="15"/>
          </p:nvPr>
        </p:nvSpPr>
        <p:spPr/>
        <p:txBody>
          <a:bodyPr/>
          <a:lstStyle/>
          <a:p>
            <a:endParaRPr lang="en-GB" dirty="0"/>
          </a:p>
        </p:txBody>
      </p:sp>
      <p:sp>
        <p:nvSpPr>
          <p:cNvPr id="10" name="Subtitle 2"/>
          <p:cNvSpPr>
            <a:spLocks noGrp="1"/>
          </p:cNvSpPr>
          <p:nvPr>
            <p:ph type="subTitle" idx="16" hasCustomPrompt="1"/>
          </p:nvPr>
        </p:nvSpPr>
        <p:spPr>
          <a:xfrm>
            <a:off x="358870" y="316800"/>
            <a:ext cx="950744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793949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8" name="Text Placeholder 3"/>
          <p:cNvSpPr>
            <a:spLocks noGrp="1"/>
          </p:cNvSpPr>
          <p:nvPr>
            <p:ph type="body" sz="quarter" idx="13" hasCustomPrompt="1"/>
          </p:nvPr>
        </p:nvSpPr>
        <p:spPr>
          <a:xfrm>
            <a:off x="1834356" y="1663699"/>
            <a:ext cx="8035727" cy="4545013"/>
          </a:xfrm>
        </p:spPr>
        <p:txBody>
          <a:bodyPr/>
          <a:lstStyle>
            <a:lvl1pPr>
              <a:defRPr/>
            </a:lvl1pPr>
            <a:lvl2pPr marL="180000" indent="-180000" algn="r">
              <a:buFont typeface="Arial" panose="020B0604020202020204" pitchFamily="34" charset="0"/>
              <a:buChar char="​"/>
              <a:defRPr sz="2000" b="0" i="0"/>
            </a:lvl2pPr>
          </a:lstStyle>
          <a:p>
            <a:pPr lvl="0"/>
            <a:r>
              <a:rPr lang="en-GB" dirty="0"/>
              <a:t>Click to add Quotation text, click ENTER and then TAB to insert name of source</a:t>
            </a:r>
          </a:p>
          <a:p>
            <a:pPr lvl="1"/>
            <a:r>
              <a:rPr lang="en-GB" dirty="0"/>
              <a:t>Second level</a:t>
            </a:r>
          </a:p>
        </p:txBody>
      </p:sp>
      <p:grpSp>
        <p:nvGrpSpPr>
          <p:cNvPr id="12" name="Quotation"/>
          <p:cNvGrpSpPr/>
          <p:nvPr userDrawn="1"/>
        </p:nvGrpSpPr>
        <p:grpSpPr>
          <a:xfrm>
            <a:off x="363104" y="1692322"/>
            <a:ext cx="1237312" cy="1052540"/>
            <a:chOff x="363009" y="1692322"/>
            <a:chExt cx="1236990" cy="1052540"/>
          </a:xfrm>
        </p:grpSpPr>
        <p:sp>
          <p:nvSpPr>
            <p:cNvPr id="9" name="Trapezoid 8"/>
            <p:cNvSpPr/>
            <p:nvPr userDrawn="1"/>
          </p:nvSpPr>
          <p:spPr bwMode="auto">
            <a:xfrm rot="10800000">
              <a:off x="363009" y="1692322"/>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0" name="Trapezoid 9"/>
            <p:cNvSpPr/>
            <p:nvPr userDrawn="1"/>
          </p:nvSpPr>
          <p:spPr bwMode="auto">
            <a:xfrm rot="10800000">
              <a:off x="1098444" y="1700808"/>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grpSp>
      <p:sp>
        <p:nvSpPr>
          <p:cNvPr id="11"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461825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GB" dirty="0"/>
              <a:t>Click icon to add media</a:t>
            </a:r>
          </a:p>
        </p:txBody>
      </p:sp>
      <p:sp>
        <p:nvSpPr>
          <p:cNvPr id="2" name="Title 1"/>
          <p:cNvSpPr>
            <a:spLocks noGrp="1"/>
          </p:cNvSpPr>
          <p:nvPr>
            <p:ph type="title" hasCustomPrompt="1"/>
          </p:nvPr>
        </p:nvSpPr>
        <p:spPr>
          <a:xfrm>
            <a:off x="358869" y="5596837"/>
            <a:ext cx="11472674" cy="739317"/>
          </a:xfrm>
        </p:spPr>
        <p:txBody>
          <a:bodyPr anchor="b" anchorCtr="0">
            <a:normAutofit/>
          </a:bodyPr>
          <a:lstStyle>
            <a:lvl1pPr>
              <a:defRPr sz="3900" b="0" i="1"/>
            </a:lvl1pPr>
          </a:lstStyle>
          <a:p>
            <a:r>
              <a:rPr lang="en-GB" dirty="0"/>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9"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8"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75495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GB" dirty="0"/>
              <a:t>Click icon to add media</a:t>
            </a:r>
          </a:p>
        </p:txBody>
      </p:sp>
      <p:sp>
        <p:nvSpPr>
          <p:cNvPr id="8" name="Text Placeholder 10"/>
          <p:cNvSpPr>
            <a:spLocks noGrp="1"/>
          </p:cNvSpPr>
          <p:nvPr>
            <p:ph type="body" sz="quarter" idx="15" hasCustomPrompt="1"/>
          </p:nvPr>
        </p:nvSpPr>
        <p:spPr>
          <a:xfrm>
            <a:off x="10658776" y="360000"/>
            <a:ext cx="1188309" cy="403200"/>
          </a:xfrm>
          <a:blipFill>
            <a:blip r:embed="rId2" r:link="rId3"/>
            <a:stretch>
              <a:fillRect/>
            </a:stretch>
          </a:blipFill>
        </p:spPr>
        <p:txBody>
          <a:bodyPr bIns="7200" anchor="t" anchorCtr="0">
            <a:normAutofit/>
          </a:bodyPr>
          <a:lstStyle>
            <a:lvl1pPr marL="0" indent="0">
              <a:buFontTx/>
              <a:buNone/>
              <a:defRPr sz="100"/>
            </a:lvl1pPr>
          </a:lstStyle>
          <a:p>
            <a:pPr lvl="0"/>
            <a:r>
              <a:rPr lang="en-GB" dirty="0"/>
              <a:t>.</a:t>
            </a:r>
          </a:p>
        </p:txBody>
      </p:sp>
      <p:sp>
        <p:nvSpPr>
          <p:cNvPr id="2" name="Title 1"/>
          <p:cNvSpPr>
            <a:spLocks noGrp="1"/>
          </p:cNvSpPr>
          <p:nvPr>
            <p:ph type="title" hasCustomPrompt="1"/>
          </p:nvPr>
        </p:nvSpPr>
        <p:spPr/>
        <p:txBody>
          <a:bodyPr/>
          <a:lstStyle/>
          <a:p>
            <a:r>
              <a:rPr lang="en-GB" dirty="0"/>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513162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6444000" tIns="0" anchor="ctr" anchorCtr="0">
            <a:normAutofit/>
          </a:bodyPr>
          <a:lstStyle>
            <a:lvl1pPr marL="0" indent="0" algn="l">
              <a:buFontTx/>
              <a:buNone/>
              <a:defRPr sz="2100"/>
            </a:lvl1pPr>
          </a:lstStyle>
          <a:p>
            <a:r>
              <a:rPr lang="en-GB" dirty="0"/>
              <a:t>Add photo via “Insert” tab and “Pictures” button</a:t>
            </a:r>
          </a:p>
        </p:txBody>
      </p:sp>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4" hasCustomPrompt="1"/>
          </p:nvPr>
        </p:nvSpPr>
        <p:spPr>
          <a:xfrm>
            <a:off x="358869" y="1663700"/>
            <a:ext cx="5618038" cy="4621750"/>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10" name="Date_DateCustomA" hidden="1"/>
          <p:cNvSpPr>
            <a:spLocks noGrp="1"/>
          </p:cNvSpPr>
          <p:nvPr>
            <p:ph type="dt" sz="half" idx="26"/>
          </p:nvPr>
        </p:nvSpPr>
        <p:spPr>
          <a:xfrm>
            <a:off x="848152" y="6361200"/>
            <a:ext cx="2200643" cy="240868"/>
          </a:xfrm>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12"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993771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358869" y="1203592"/>
            <a:ext cx="9521128"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
          <p:cNvSpPr>
            <a:spLocks noGrp="1"/>
          </p:cNvSpPr>
          <p:nvPr>
            <p:ph sz="quarter" idx="14" hasCustomPrompt="1"/>
          </p:nvPr>
        </p:nvSpPr>
        <p:spPr>
          <a:xfrm>
            <a:off x="358870"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13" name="Content Placeholder 4"/>
          <p:cNvSpPr>
            <a:spLocks noGrp="1"/>
          </p:cNvSpPr>
          <p:nvPr>
            <p:ph sz="quarter" idx="16" hasCustomPrompt="1"/>
          </p:nvPr>
        </p:nvSpPr>
        <p:spPr>
          <a:xfrm>
            <a:off x="358869" y="426949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0" name="Content Placeholder 5"/>
          <p:cNvSpPr>
            <a:spLocks noGrp="1"/>
          </p:cNvSpPr>
          <p:nvPr>
            <p:ph sz="quarter" idx="18" hasCustomPrompt="1"/>
          </p:nvPr>
        </p:nvSpPr>
        <p:spPr>
          <a:xfrm>
            <a:off x="4263547"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1" name="Content Placeholder 6"/>
          <p:cNvSpPr>
            <a:spLocks noGrp="1"/>
          </p:cNvSpPr>
          <p:nvPr>
            <p:ph sz="quarter" idx="19" hasCustomPrompt="1"/>
          </p:nvPr>
        </p:nvSpPr>
        <p:spPr>
          <a:xfrm>
            <a:off x="4263549" y="4269496"/>
            <a:ext cx="3673678"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4" name="Content Placeholder 7"/>
          <p:cNvSpPr>
            <a:spLocks noGrp="1"/>
          </p:cNvSpPr>
          <p:nvPr>
            <p:ph sz="quarter" idx="22" hasCustomPrompt="1"/>
          </p:nvPr>
        </p:nvSpPr>
        <p:spPr>
          <a:xfrm>
            <a:off x="8166640"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5" name="Content Placeholder 8"/>
          <p:cNvSpPr>
            <a:spLocks noGrp="1"/>
          </p:cNvSpPr>
          <p:nvPr>
            <p:ph sz="quarter" idx="23" hasCustomPrompt="1"/>
          </p:nvPr>
        </p:nvSpPr>
        <p:spPr>
          <a:xfrm>
            <a:off x="8166642" y="4269496"/>
            <a:ext cx="3673678"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869" y="4269496"/>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3546" y="2105026"/>
            <a:ext cx="367367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1960" y="4269496"/>
            <a:ext cx="367526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5053" y="2105026"/>
            <a:ext cx="367454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6640" y="4269496"/>
            <a:ext cx="367368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_DateCustomA"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460650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3" name="Picture Placeholder 2"/>
          <p:cNvSpPr>
            <a:spLocks noGrp="1"/>
          </p:cNvSpPr>
          <p:nvPr>
            <p:ph type="pic" sz="quarter" idx="29" hasCustomPrompt="1"/>
          </p:nvPr>
        </p:nvSpPr>
        <p:spPr>
          <a:xfrm>
            <a:off x="358774" y="2105025"/>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28" name="Picture Placeholder 3"/>
          <p:cNvSpPr>
            <a:spLocks noGrp="1"/>
          </p:cNvSpPr>
          <p:nvPr>
            <p:ph type="pic" sz="quarter" idx="30" hasCustomPrompt="1"/>
          </p:nvPr>
        </p:nvSpPr>
        <p:spPr>
          <a:xfrm>
            <a:off x="358773" y="4270100"/>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0" name="Picture Placeholder 4"/>
          <p:cNvSpPr>
            <a:spLocks noGrp="1"/>
          </p:cNvSpPr>
          <p:nvPr>
            <p:ph type="pic" sz="quarter" idx="31" hasCustomPrompt="1"/>
          </p:nvPr>
        </p:nvSpPr>
        <p:spPr>
          <a:xfrm>
            <a:off x="4264176" y="2107764"/>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1" name="Picture Placeholder 5"/>
          <p:cNvSpPr>
            <a:spLocks noGrp="1"/>
          </p:cNvSpPr>
          <p:nvPr>
            <p:ph type="pic" sz="quarter" idx="32" hasCustomPrompt="1"/>
          </p:nvPr>
        </p:nvSpPr>
        <p:spPr>
          <a:xfrm>
            <a:off x="4264175" y="4272839"/>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2" name="Picture Placeholder 6"/>
          <p:cNvSpPr>
            <a:spLocks noGrp="1"/>
          </p:cNvSpPr>
          <p:nvPr>
            <p:ph type="pic" sz="quarter" idx="33" hasCustomPrompt="1"/>
          </p:nvPr>
        </p:nvSpPr>
        <p:spPr>
          <a:xfrm>
            <a:off x="8166547" y="2105025"/>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3" name="Picture Placeholder 7"/>
          <p:cNvSpPr>
            <a:spLocks noGrp="1"/>
          </p:cNvSpPr>
          <p:nvPr>
            <p:ph type="pic" sz="quarter" idx="34" hasCustomPrompt="1"/>
          </p:nvPr>
        </p:nvSpPr>
        <p:spPr>
          <a:xfrm>
            <a:off x="8166546" y="4270100"/>
            <a:ext cx="3673049"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8" name="Text Placeholder 2"/>
          <p:cNvSpPr>
            <a:spLocks noGrp="1"/>
          </p:cNvSpPr>
          <p:nvPr>
            <p:ph type="body" sz="quarter" idx="13" hasCustomPrompt="1"/>
          </p:nvPr>
        </p:nvSpPr>
        <p:spPr>
          <a:xfrm>
            <a:off x="358869" y="1203592"/>
            <a:ext cx="9521128"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869" y="4269496"/>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3546" y="2105026"/>
            <a:ext cx="367367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1960" y="4269496"/>
            <a:ext cx="367526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5053" y="2105026"/>
            <a:ext cx="367454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6640" y="4269496"/>
            <a:ext cx="367368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_DateCustomA"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387576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dirty="0"/>
          </a:p>
        </p:txBody>
      </p:sp>
      <p:sp>
        <p:nvSpPr>
          <p:cNvPr id="3" name="Title 1"/>
          <p:cNvSpPr>
            <a:spLocks noGrp="1"/>
          </p:cNvSpPr>
          <p:nvPr>
            <p:ph type="title" hasCustomPrompt="1"/>
          </p:nvPr>
        </p:nvSpPr>
        <p:spPr/>
        <p:txBody>
          <a:bodyPr/>
          <a:lstStyle/>
          <a:p>
            <a:r>
              <a:rPr lang="en-GB" dirty="0"/>
              <a:t>Click to Add Title</a:t>
            </a:r>
          </a:p>
        </p:txBody>
      </p:sp>
      <p:sp>
        <p:nvSpPr>
          <p:cNvPr id="4" name="Date_DateCustomA" hidden="1"/>
          <p:cNvSpPr>
            <a:spLocks noGrp="1"/>
          </p:cNvSpPr>
          <p:nvPr>
            <p:ph type="dt" sz="half" idx="13"/>
          </p:nvPr>
        </p:nvSpPr>
        <p:spPr/>
        <p:txBody>
          <a:bodyPr/>
          <a:lstStyle/>
          <a:p>
            <a:endParaRPr lang="en-GB" dirty="0"/>
          </a:p>
        </p:txBody>
      </p:sp>
      <p:sp>
        <p:nvSpPr>
          <p:cNvPr id="6" name="FLD_Presentation"/>
          <p:cNvSpPr>
            <a:spLocks noGrp="1"/>
          </p:cNvSpPr>
          <p:nvPr>
            <p:ph type="ftr" sz="quarter" idx="14"/>
          </p:nvPr>
        </p:nvSpPr>
        <p:spPr/>
        <p:txBody>
          <a:bodyPr/>
          <a:lstStyle/>
          <a:p>
            <a:endParaRPr lang="en-GB" dirty="0"/>
          </a:p>
        </p:txBody>
      </p:sp>
      <p:sp>
        <p:nvSpPr>
          <p:cNvPr id="10"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048853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4330FF1-E4C2-4104-B14B-6F8AA031F6CF}" type="slidenum">
              <a:rPr lang="en-GB" noProof="0" smtClean="0"/>
              <a:pPr/>
              <a:t>‹#›</a:t>
            </a:fld>
            <a:endParaRPr lang="en-GB" noProof="0" dirty="0"/>
          </a:p>
        </p:txBody>
      </p:sp>
      <p:sp>
        <p:nvSpPr>
          <p:cNvPr id="2" name="Date_DateCustomA" hidden="1"/>
          <p:cNvSpPr>
            <a:spLocks noGrp="1"/>
          </p:cNvSpPr>
          <p:nvPr>
            <p:ph type="dt" sz="half" idx="13"/>
          </p:nvPr>
        </p:nvSpPr>
        <p:spPr/>
        <p:txBody>
          <a:bodyPr/>
          <a:lstStyle/>
          <a:p>
            <a:endParaRPr lang="en-GB" dirty="0"/>
          </a:p>
        </p:txBody>
      </p:sp>
      <p:sp>
        <p:nvSpPr>
          <p:cNvPr id="3" name="FLD_Presentation"/>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10335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red Information">
    <p:spTree>
      <p:nvGrpSpPr>
        <p:cNvPr id="1" name=""/>
        <p:cNvGrpSpPr/>
        <p:nvPr/>
      </p:nvGrpSpPr>
      <p:grpSpPr>
        <a:xfrm>
          <a:off x="0" y="0"/>
          <a:ext cx="0" cy="0"/>
          <a:chOff x="0" y="0"/>
          <a:chExt cx="0" cy="0"/>
        </a:xfrm>
      </p:grpSpPr>
      <p:sp>
        <p:nvSpPr>
          <p:cNvPr id="9" name="Background 249x3"/>
          <p:cNvSpPr/>
          <p:nvPr userDrawn="1"/>
        </p:nvSpPr>
        <p:spPr bwMode="auto">
          <a:xfrm>
            <a:off x="2" y="0"/>
            <a:ext cx="12192774"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71"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a:xfrm>
            <a:off x="0" y="6912000"/>
            <a:ext cx="0" cy="0"/>
          </a:xfrm>
        </p:spPr>
        <p:txBody>
          <a:bodyPr/>
          <a:lstStyle>
            <a:lvl1pPr>
              <a:defRPr sz="133">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sz="133">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sz="133">
                <a:noFill/>
              </a:defRPr>
            </a:lvl1pPr>
          </a:lstStyle>
          <a:p>
            <a:endParaRPr lang="en-GB" dirty="0"/>
          </a:p>
        </p:txBody>
      </p:sp>
      <p:pic>
        <p:nvPicPr>
          <p:cNvPr id="31" name="Picture Printere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1879" y="6268549"/>
            <a:ext cx="262868" cy="257842"/>
          </a:xfrm>
          <a:prstGeom prst="rect">
            <a:avLst/>
          </a:prstGeom>
        </p:spPr>
      </p:pic>
      <p:sp>
        <p:nvSpPr>
          <p:cNvPr id="40" name="Text Placeholder Printerest"/>
          <p:cNvSpPr>
            <a:spLocks noGrp="1"/>
          </p:cNvSpPr>
          <p:nvPr>
            <p:ph type="body" sz="quarter" idx="32" hasCustomPrompt="1"/>
          </p:nvPr>
        </p:nvSpPr>
        <p:spPr>
          <a:xfrm>
            <a:off x="9534723" y="6271470"/>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pinterest.com/VELUXGroup/</a:t>
            </a:r>
          </a:p>
        </p:txBody>
      </p:sp>
      <p:pic>
        <p:nvPicPr>
          <p:cNvPr id="18" name="Picture Linkedi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1879" y="5891097"/>
            <a:ext cx="264000" cy="264000"/>
          </a:xfrm>
          <a:prstGeom prst="rect">
            <a:avLst/>
          </a:prstGeom>
        </p:spPr>
      </p:pic>
      <p:sp>
        <p:nvSpPr>
          <p:cNvPr id="39" name="Text Placeholder Linkedin"/>
          <p:cNvSpPr>
            <a:spLocks noGrp="1"/>
          </p:cNvSpPr>
          <p:nvPr>
            <p:ph type="body" sz="quarter" idx="31" hasCustomPrompt="1"/>
          </p:nvPr>
        </p:nvSpPr>
        <p:spPr>
          <a:xfrm>
            <a:off x="9534722" y="5894787"/>
            <a:ext cx="2303535"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linkedin.com/company/VELUX</a:t>
            </a:r>
          </a:p>
        </p:txBody>
      </p:sp>
      <p:pic>
        <p:nvPicPr>
          <p:cNvPr id="20" name="Picture YouTub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71879" y="5513643"/>
            <a:ext cx="264000" cy="264000"/>
          </a:xfrm>
          <a:prstGeom prst="rect">
            <a:avLst/>
          </a:prstGeom>
        </p:spPr>
      </p:pic>
      <p:sp>
        <p:nvSpPr>
          <p:cNvPr id="38" name="Text Placeholder YouTube"/>
          <p:cNvSpPr>
            <a:spLocks noGrp="1"/>
          </p:cNvSpPr>
          <p:nvPr>
            <p:ph type="body" sz="quarter" idx="30" hasCustomPrompt="1"/>
          </p:nvPr>
        </p:nvSpPr>
        <p:spPr>
          <a:xfrm>
            <a:off x="9534723" y="5518103"/>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youtube.com/user/VELUX</a:t>
            </a:r>
          </a:p>
        </p:txBody>
      </p:sp>
      <p:pic>
        <p:nvPicPr>
          <p:cNvPr id="17" name="Picture Facebook"/>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71879" y="5136189"/>
            <a:ext cx="264000" cy="264000"/>
          </a:xfrm>
          <a:prstGeom prst="rect">
            <a:avLst/>
          </a:prstGeom>
        </p:spPr>
      </p:pic>
      <p:sp>
        <p:nvSpPr>
          <p:cNvPr id="37" name="Text Placeholder Facebook"/>
          <p:cNvSpPr>
            <a:spLocks noGrp="1"/>
          </p:cNvSpPr>
          <p:nvPr>
            <p:ph type="body" sz="quarter" idx="29" hasCustomPrompt="1"/>
          </p:nvPr>
        </p:nvSpPr>
        <p:spPr>
          <a:xfrm>
            <a:off x="9534723" y="5141419"/>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facebook.com/VELUX</a:t>
            </a:r>
          </a:p>
        </p:txBody>
      </p:sp>
      <p:pic>
        <p:nvPicPr>
          <p:cNvPr id="19" name="Picture Twitte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71879" y="4758735"/>
            <a:ext cx="264000" cy="264000"/>
          </a:xfrm>
          <a:prstGeom prst="rect">
            <a:avLst/>
          </a:prstGeom>
        </p:spPr>
      </p:pic>
      <p:sp>
        <p:nvSpPr>
          <p:cNvPr id="35" name="Text Placeholder Twitter"/>
          <p:cNvSpPr>
            <a:spLocks noGrp="1"/>
          </p:cNvSpPr>
          <p:nvPr>
            <p:ph type="body" sz="quarter" idx="28" hasCustomPrompt="1"/>
          </p:nvPr>
        </p:nvSpPr>
        <p:spPr>
          <a:xfrm>
            <a:off x="9534723" y="4764735"/>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twitter.com/VELUX</a:t>
            </a:r>
          </a:p>
        </p:txBody>
      </p:sp>
      <p:sp>
        <p:nvSpPr>
          <p:cNvPr id="26" name="Text Placeholder name"/>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a:t>
            </a:r>
            <a:r>
              <a:rPr lang="en-GB" dirty="0"/>
              <a:t>dd name</a:t>
            </a:r>
            <a:r>
              <a:rPr lang="en-GB" sz="1400" dirty="0">
                <a:solidFill>
                  <a:schemeClr val="bg1"/>
                </a:solidFill>
                <a:latin typeface="+mn-lt"/>
              </a:rPr>
              <a:t>]</a:t>
            </a:r>
            <a:endParaRPr lang="en-GB" dirty="0"/>
          </a:p>
        </p:txBody>
      </p:sp>
      <p:sp>
        <p:nvSpPr>
          <p:cNvPr id="27" name="LAN_Contact"/>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cap="all" baseline="0" dirty="0">
                <a:solidFill>
                  <a:schemeClr val="bg1"/>
                </a:solidFill>
                <a:latin typeface="+mj-lt"/>
              </a:rPr>
              <a:t>Contact info</a:t>
            </a:r>
          </a:p>
        </p:txBody>
      </p:sp>
      <p:sp>
        <p:nvSpPr>
          <p:cNvPr id="28" name="Text Placeholder email"/>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email@VELUX.com</a:t>
            </a:r>
            <a:r>
              <a:rPr lang="en-GB" sz="1400" noProof="1">
                <a:solidFill>
                  <a:schemeClr val="bg1"/>
                </a:solidFill>
                <a:latin typeface="+mn-lt"/>
              </a:rPr>
              <a:t>]</a:t>
            </a:r>
            <a:endParaRPr lang="en-GB" noProof="1"/>
          </a:p>
        </p:txBody>
      </p:sp>
      <p:sp>
        <p:nvSpPr>
          <p:cNvPr id="29" name="Text Placeholder company"/>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a:t>
            </a:r>
            <a:r>
              <a:rPr lang="en-GB" dirty="0"/>
              <a:t>dd VELUX company</a:t>
            </a:r>
            <a:r>
              <a:rPr lang="en-GB" sz="1400" dirty="0">
                <a:solidFill>
                  <a:schemeClr val="bg1"/>
                </a:solidFill>
                <a:latin typeface="+mn-lt"/>
              </a:rPr>
              <a:t>]</a:t>
            </a:r>
            <a:endParaRPr lang="en-GB" dirty="0"/>
          </a:p>
        </p:txBody>
      </p:sp>
      <p:sp>
        <p:nvSpPr>
          <p:cNvPr id="30" name="Text Placeholder website"/>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VELUX website</a:t>
            </a:r>
            <a:r>
              <a:rPr lang="en-GB" sz="1400" noProof="1">
                <a:solidFill>
                  <a:schemeClr val="bg1"/>
                </a:solidFill>
                <a:latin typeface="+mn-lt"/>
              </a:rPr>
              <a:t>]</a:t>
            </a:r>
            <a:endParaRPr lang="en-GB" noProof="1"/>
          </a:p>
        </p:txBody>
      </p:sp>
      <p:sp>
        <p:nvSpPr>
          <p:cNvPr id="36" name="LAN_Find"/>
          <p:cNvSpPr txBox="1"/>
          <p:nvPr userDrawn="1"/>
        </p:nvSpPr>
        <p:spPr>
          <a:xfrm>
            <a:off x="9171879" y="4449351"/>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kern="1200" cap="all" baseline="0" dirty="0">
                <a:solidFill>
                  <a:schemeClr val="bg1"/>
                </a:solidFill>
                <a:latin typeface="+mj-lt"/>
                <a:ea typeface="+mn-ea"/>
                <a:cs typeface="+mn-cs"/>
              </a:rPr>
              <a:t>find us here</a:t>
            </a:r>
          </a:p>
        </p:txBody>
      </p:sp>
      <p:pic>
        <p:nvPicPr>
          <p:cNvPr id="24" name="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36221542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869" y="1663700"/>
            <a:ext cx="11476472" cy="4564800"/>
          </a:xfrm>
          <a:prstGeom prst="rect">
            <a:avLst/>
          </a:prstGeom>
        </p:spPr>
        <p:txBody>
          <a:bodyPr/>
          <a:lstStyle>
            <a:lvl1pPr marL="0" indent="0">
              <a:buFont typeface="Arial" panose="020B0604020202020204" pitchFamily="34" charset="0"/>
              <a:buChar char="​"/>
              <a:defRPr baseline="0"/>
            </a:lvl1pPr>
            <a:lvl2pPr marL="180000">
              <a:defRPr sz="2800"/>
            </a:lvl2pPr>
            <a:lvl3pPr marL="360000">
              <a:defRPr sz="2100"/>
            </a:lvl3pPr>
            <a:lvl4pPr>
              <a:defRPr sz="1800"/>
            </a:lvl4pPr>
          </a:lstStyle>
          <a:p>
            <a:pPr lvl="0"/>
            <a:r>
              <a:rPr lang="en-GB" noProof="0" dirty="0"/>
              <a:t>Use TAB and SHIFT+TAB to jump between text- and bullet-levels. Click ENTER and TAB for next level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3"/>
          </p:nvPr>
        </p:nvSpPr>
        <p:spPr/>
        <p:txBody>
          <a:bodyPr/>
          <a:lstStyle/>
          <a:p>
            <a:endParaRPr lang="en-GB" dirty="0"/>
          </a:p>
        </p:txBody>
      </p:sp>
      <p:sp>
        <p:nvSpPr>
          <p:cNvPr id="5" name="FLD_Presentation"/>
          <p:cNvSpPr>
            <a:spLocks noGrp="1"/>
          </p:cNvSpPr>
          <p:nvPr>
            <p:ph type="ftr" sz="quarter" idx="14"/>
          </p:nvPr>
        </p:nvSpPr>
        <p:spPr/>
        <p:txBody>
          <a:bodyPr/>
          <a:lstStyle/>
          <a:p>
            <a:endParaRPr lang="en-GB" dirty="0"/>
          </a:p>
        </p:txBody>
      </p:sp>
      <p:sp>
        <p:nvSpPr>
          <p:cNvPr id="11" name="Subtitle 2"/>
          <p:cNvSpPr>
            <a:spLocks noGrp="1"/>
          </p:cNvSpPr>
          <p:nvPr>
            <p:ph type="subTitle" idx="15" hasCustomPrompt="1"/>
          </p:nvPr>
        </p:nvSpPr>
        <p:spPr>
          <a:xfrm>
            <a:off x="358870" y="316800"/>
            <a:ext cx="9508730"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97065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FF0000"/>
                </a:solidFill>
              </a:defRPr>
            </a:lvl1pPr>
          </a:lstStyle>
          <a:p>
            <a:fld id="{10292E62-ABCD-4E1A-9CD4-1F4D24B7AC52}" type="slidenum">
              <a:rPr lang="en-GB" smtClean="0"/>
              <a:pPr/>
              <a:t>‹#›</a:t>
            </a:fld>
            <a:endParaRPr lang="en-GB" dirty="0"/>
          </a:p>
        </p:txBody>
      </p:sp>
      <p:sp>
        <p:nvSpPr>
          <p:cNvPr id="4" name="Date_DateCustomA"/>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50016"/>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1353490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light blue">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accent2"/>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376858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bg2"/>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1456097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B0B0B0"/>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282304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4" name="AutoShape 4"/>
          <p:cNvSpPr>
            <a:spLocks/>
          </p:cNvSpPr>
          <p:nvPr userDrawn="1"/>
        </p:nvSpPr>
        <p:spPr bwMode="gray">
          <a:xfrm>
            <a:off x="359050" y="1073195"/>
            <a:ext cx="3159234" cy="5232202"/>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Fonts</a:t>
            </a:r>
            <a:r>
              <a:rPr lang="en-GB" sz="1100" b="1" i="1" baseline="0" noProof="1">
                <a:solidFill>
                  <a:schemeClr val="tx1"/>
                </a:solidFill>
                <a:latin typeface="+mn-lt"/>
                <a:cs typeface="Arial" panose="020B0604020202020204" pitchFamily="34" charset="0"/>
              </a:rPr>
              <a:t> used in the template</a:t>
            </a: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Header is </a:t>
            </a:r>
            <a:r>
              <a:rPr lang="en-GB" sz="1100" b="1" i="1" cap="none" baseline="0" noProof="1">
                <a:solidFill>
                  <a:schemeClr val="tx1"/>
                </a:solidFill>
                <a:latin typeface="+mn-lt"/>
                <a:cs typeface="Arial" panose="020B0604020202020204" pitchFamily="34" charset="0"/>
              </a:rPr>
              <a:t>VeluxForOffice</a:t>
            </a:r>
            <a:r>
              <a:rPr lang="en-GB" sz="1100" b="1" i="1" cap="all" baseline="0" noProof="1">
                <a:solidFill>
                  <a:schemeClr val="tx1"/>
                </a:solidFill>
                <a:latin typeface="+mn-lt"/>
                <a:cs typeface="Arial" panose="020B0604020202020204" pitchFamily="34" charset="0"/>
              </a:rPr>
              <a:t> Bold CAPS </a:t>
            </a:r>
            <a:r>
              <a:rPr lang="en-GB" sz="1100" i="1" noProof="1">
                <a:solidFill>
                  <a:schemeClr val="tx1"/>
                </a:solidFill>
                <a:latin typeface="+mn-lt"/>
                <a:cs typeface="Arial" panose="020B0604020202020204" pitchFamily="34" charset="0"/>
              </a:rPr>
              <a:t>or </a:t>
            </a:r>
            <a:r>
              <a:rPr lang="en-GB" sz="1100" i="0" cap="none" baseline="0" noProof="1">
                <a:solidFill>
                  <a:schemeClr val="tx1"/>
                </a:solidFill>
                <a:latin typeface="+mn-lt"/>
                <a:cs typeface="Arial" panose="020B0604020202020204" pitchFamily="34" charset="0"/>
              </a:rPr>
              <a:t>VeluxForOffice</a:t>
            </a:r>
            <a:r>
              <a:rPr lang="en-GB" sz="1100" i="0" cap="all" baseline="0" noProof="1">
                <a:solidFill>
                  <a:schemeClr val="tx1"/>
                </a:solidFill>
                <a:latin typeface="+mn-lt"/>
                <a:cs typeface="Arial" panose="020B0604020202020204" pitchFamily="34" charset="0"/>
              </a:rPr>
              <a:t> Regular CAPS</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The body text is in Velux ForOffice Light</a:t>
            </a:r>
          </a:p>
          <a:p>
            <a:pPr eaLnBrk="1" fontAlgn="auto" hangingPunct="1">
              <a:spcBef>
                <a:spcPts val="0"/>
              </a:spcBef>
              <a:spcAft>
                <a:spcPts val="240"/>
              </a:spcAft>
              <a:buFont typeface="+mj-lt"/>
              <a:buNone/>
              <a:defRPr/>
            </a:pPr>
            <a:r>
              <a:rPr lang="en-GB" sz="1100" b="1" i="1" noProof="1">
                <a:solidFill>
                  <a:schemeClr val="tx1"/>
                </a:solidFill>
                <a:latin typeface="+mn-lt"/>
                <a:cs typeface="Arial" panose="020B0604020202020204" pitchFamily="34" charset="0"/>
              </a:rPr>
              <a:t>Recommended body text size:</a:t>
            </a:r>
            <a:r>
              <a:rPr lang="en-GB" sz="1100" b="1" i="1" baseline="0" noProof="1">
                <a:solidFill>
                  <a:schemeClr val="tx1"/>
                </a:solidFill>
                <a:latin typeface="+mn-lt"/>
                <a:cs typeface="Arial" panose="020B0604020202020204" pitchFamily="34" charset="0"/>
              </a:rPr>
              <a:t> 12-32</a:t>
            </a:r>
          </a:p>
          <a:p>
            <a:pPr eaLnBrk="1" fontAlgn="auto" hangingPunct="1">
              <a:spcBef>
                <a:spcPts val="0"/>
              </a:spcBef>
              <a:spcAft>
                <a:spcPts val="300"/>
              </a:spcAft>
              <a:buFont typeface="+mj-lt"/>
              <a:buNone/>
              <a:defRPr/>
            </a:pPr>
            <a:endParaRPr lang="en-GB" sz="1100" b="1" i="1" baseline="0"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Change font type using the following commands:</a:t>
            </a:r>
          </a:p>
          <a:p>
            <a:pPr eaLnBrk="1" fontAlgn="auto" hangingPunct="1">
              <a:spcBef>
                <a:spcPts val="0"/>
              </a:spcBef>
              <a:spcAft>
                <a:spcPts val="300"/>
              </a:spcAft>
              <a:buFont typeface="+mj-lt"/>
              <a:buNone/>
              <a:defRPr/>
            </a:pPr>
            <a:r>
              <a:rPr lang="en-GB" sz="1100" b="0" i="0" noProof="1">
                <a:solidFill>
                  <a:schemeClr val="tx1"/>
                </a:solidFill>
                <a:latin typeface="+mn-lt"/>
                <a:cs typeface="Arial" panose="020B0604020202020204" pitchFamily="34" charset="0"/>
              </a:rPr>
              <a:t>VELUXforOffice Regular (default type)</a:t>
            </a:r>
          </a:p>
          <a:p>
            <a:pPr eaLnBrk="1" fontAlgn="auto" hangingPunct="1">
              <a:spcBef>
                <a:spcPts val="0"/>
              </a:spcBef>
              <a:spcAft>
                <a:spcPts val="300"/>
              </a:spcAft>
              <a:buFont typeface="+mj-lt"/>
              <a:buNone/>
              <a:defRPr/>
            </a:pPr>
            <a:r>
              <a:rPr lang="en-GB" sz="1100" b="0" i="1" noProof="1">
                <a:solidFill>
                  <a:schemeClr val="tx1"/>
                </a:solidFill>
                <a:latin typeface="+mn-lt"/>
                <a:cs typeface="Arial" panose="020B0604020202020204" pitchFamily="34" charset="0"/>
              </a:rPr>
              <a:t>VELUXforOffice Light: italic command</a:t>
            </a:r>
          </a:p>
          <a:p>
            <a:pPr eaLnBrk="1" fontAlgn="auto" hangingPunct="1">
              <a:spcBef>
                <a:spcPts val="0"/>
              </a:spcBef>
              <a:spcAft>
                <a:spcPts val="300"/>
              </a:spcAft>
              <a:buFont typeface="+mj-lt"/>
              <a:buNone/>
              <a:defRPr/>
            </a:pPr>
            <a:r>
              <a:rPr lang="en-GB" sz="1100" b="1" i="0" noProof="1">
                <a:solidFill>
                  <a:schemeClr val="tx1"/>
                </a:solidFill>
                <a:latin typeface="+mn-lt"/>
                <a:cs typeface="Arial" panose="020B0604020202020204" pitchFamily="34" charset="0"/>
              </a:rPr>
              <a:t>VELUXforOffice Bold: bold command</a:t>
            </a: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VELUXforOffice Black: bold + italic commands</a:t>
            </a:r>
          </a:p>
          <a:p>
            <a:pPr eaLnBrk="1" fontAlgn="auto" hangingPunct="1">
              <a:spcBef>
                <a:spcPts val="0"/>
              </a:spcBef>
              <a:spcAft>
                <a:spcPts val="300"/>
              </a:spcAft>
              <a:buFont typeface="+mj-lt"/>
              <a:buNone/>
              <a:defRPr/>
            </a:pP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Use text styles</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Use the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-key to jump through levels.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ENTER</a:t>
            </a:r>
            <a:r>
              <a:rPr lang="en-GB" sz="1100" b="0" i="1" noProof="1">
                <a:solidFill>
                  <a:schemeClr val="tx1"/>
                </a:solidFill>
                <a:latin typeface="+mn-lt"/>
                <a:cs typeface="Arial" panose="020B0604020202020204" pitchFamily="34" charset="0"/>
              </a:rPr>
              <a:t>, then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 to switch from one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level to the next level</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To go back in levels use </a:t>
            </a:r>
            <a:r>
              <a:rPr lang="en-GB" sz="1100" b="1" i="1" noProof="1">
                <a:solidFill>
                  <a:schemeClr val="tx1"/>
                </a:solidFill>
                <a:latin typeface="+mn-lt"/>
                <a:cs typeface="Arial" panose="020B0604020202020204" pitchFamily="34" charset="0"/>
              </a:rPr>
              <a:t>SHIFT-TAB</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Alternatively, </a:t>
            </a:r>
            <a:r>
              <a:rPr lang="en-GB" sz="1100" b="1" i="1" noProof="1">
                <a:solidFill>
                  <a:schemeClr val="tx1"/>
                </a:solidFill>
                <a:latin typeface="+mn-lt"/>
                <a:cs typeface="Arial" panose="020B0604020202020204" pitchFamily="34" charset="0"/>
              </a:rPr>
              <a:t>Increase</a:t>
            </a:r>
            <a:r>
              <a:rPr lang="en-GB" sz="1100" b="0" i="1" noProof="1">
                <a:solidFill>
                  <a:schemeClr val="tx1"/>
                </a:solidFill>
                <a:latin typeface="+mn-lt"/>
                <a:cs typeface="Arial" panose="020B0604020202020204" pitchFamily="34" charset="0"/>
              </a:rPr>
              <a:t> and</a:t>
            </a:r>
            <a:br>
              <a:rPr lang="en-GB" sz="1100" b="0" i="1" noProof="1">
                <a:solidFill>
                  <a:schemeClr val="tx1"/>
                </a:solidFill>
                <a:latin typeface="+mn-lt"/>
                <a:cs typeface="Arial" panose="020B0604020202020204" pitchFamily="34" charset="0"/>
              </a:rPr>
            </a:br>
            <a:r>
              <a:rPr lang="en-GB" sz="1100" b="1" i="1" noProof="1">
                <a:solidFill>
                  <a:schemeClr val="tx1"/>
                </a:solidFill>
                <a:latin typeface="+mn-lt"/>
                <a:cs typeface="Arial" panose="020B0604020202020204" pitchFamily="34" charset="0"/>
              </a:rPr>
              <a:t>Decrease </a:t>
            </a:r>
            <a:r>
              <a:rPr lang="en-GB" sz="1100" b="0" i="1" noProof="1">
                <a:solidFill>
                  <a:schemeClr val="tx1"/>
                </a:solidFill>
                <a:latin typeface="+mn-lt"/>
                <a:cs typeface="Arial" panose="020B0604020202020204" pitchFamily="34" charset="0"/>
              </a:rPr>
              <a:t>list level can be used</a:t>
            </a:r>
          </a:p>
          <a:p>
            <a:pPr eaLnBrk="1" fontAlgn="auto" hangingPunct="1">
              <a:spcBef>
                <a:spcPts val="0"/>
              </a:spcBef>
              <a:spcAft>
                <a:spcPts val="300"/>
              </a:spcAft>
              <a:buFont typeface="+mj-lt"/>
              <a:buNone/>
              <a:defRPr/>
            </a:pPr>
            <a:endParaRPr lang="en-GB" sz="1100" b="0" i="1"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Use layouts</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1. </a:t>
            </a:r>
            <a:r>
              <a:rPr lang="en-GB" sz="1100" b="0" i="1" noProof="1">
                <a:solidFill>
                  <a:schemeClr val="tx1"/>
                </a:solidFill>
                <a:latin typeface="+mn-lt"/>
                <a:cs typeface="Arial" panose="020B0604020202020204" pitchFamily="34" charset="0"/>
              </a:rPr>
              <a:t>Click the </a:t>
            </a:r>
            <a:r>
              <a:rPr lang="en-GB" sz="1100" b="1" i="1" noProof="1">
                <a:solidFill>
                  <a:schemeClr val="tx1"/>
                </a:solidFill>
                <a:latin typeface="+mn-lt"/>
                <a:cs typeface="Arial" panose="020B0604020202020204" pitchFamily="34" charset="0"/>
              </a:rPr>
              <a:t>Home tab</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2. </a:t>
            </a: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New Slide </a:t>
            </a:r>
            <a:r>
              <a:rPr lang="en-GB" sz="1100" b="0" i="1" noProof="1">
                <a:solidFill>
                  <a:schemeClr val="tx1"/>
                </a:solidFill>
                <a:latin typeface="+mn-lt"/>
                <a:cs typeface="Arial" panose="020B0604020202020204" pitchFamily="34" charset="0"/>
              </a:rPr>
              <a:t>menu to insert new slide</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3. </a:t>
            </a:r>
            <a:r>
              <a:rPr lang="en-GB" sz="1100" b="0" i="1" noProof="1">
                <a:solidFill>
                  <a:schemeClr val="tx1"/>
                </a:solidFill>
                <a:latin typeface="+mn-lt"/>
                <a:cs typeface="Arial" panose="020B0604020202020204" pitchFamily="34" charset="0"/>
              </a:rPr>
              <a:t>Choose </a:t>
            </a:r>
            <a:r>
              <a:rPr lang="en-GB" sz="1100" b="1" i="1" noProof="1">
                <a:solidFill>
                  <a:schemeClr val="tx1"/>
                </a:solidFill>
                <a:latin typeface="+mn-lt"/>
                <a:cs typeface="Arial" panose="020B0604020202020204" pitchFamily="34" charset="0"/>
              </a:rPr>
              <a:t>Layout</a:t>
            </a:r>
            <a:r>
              <a:rPr lang="en-GB" sz="1100" b="0" i="1" noProof="1">
                <a:solidFill>
                  <a:schemeClr val="tx1"/>
                </a:solidFill>
                <a:latin typeface="+mn-lt"/>
                <a:cs typeface="Arial" panose="020B0604020202020204" pitchFamily="34" charset="0"/>
              </a:rPr>
              <a:t> to change an appropriate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layout from the "drop down" menu </a:t>
            </a:r>
          </a:p>
        </p:txBody>
      </p:sp>
      <p:sp>
        <p:nvSpPr>
          <p:cNvPr id="17" name="Title 1"/>
          <p:cNvSpPr txBox="1">
            <a:spLocks/>
          </p:cNvSpPr>
          <p:nvPr userDrawn="1"/>
        </p:nvSpPr>
        <p:spPr>
          <a:xfrm>
            <a:off x="358869" y="365127"/>
            <a:ext cx="11266394"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1" dirty="0">
                <a:solidFill>
                  <a:schemeClr val="tx1"/>
                </a:solidFill>
                <a:latin typeface="+mj-lt"/>
                <a:cs typeface="Arial" panose="020B0604020202020204" pitchFamily="34" charset="0"/>
              </a:rPr>
              <a:t>User guide – delete</a:t>
            </a:r>
            <a:r>
              <a:rPr lang="en-GB" sz="3199" b="0" i="1" baseline="0" dirty="0">
                <a:solidFill>
                  <a:schemeClr val="tx1"/>
                </a:solidFill>
                <a:latin typeface="+mj-lt"/>
                <a:cs typeface="Arial" panose="020B0604020202020204" pitchFamily="34" charset="0"/>
              </a:rPr>
              <a:t> before use</a:t>
            </a:r>
            <a:endParaRPr lang="en-GB" sz="3199" b="0" i="1" dirty="0">
              <a:solidFill>
                <a:schemeClr val="tx1"/>
              </a:solidFill>
              <a:latin typeface="+mj-lt"/>
              <a:cs typeface="Arial" panose="020B0604020202020204" pitchFamily="34" charset="0"/>
            </a:endParaRPr>
          </a:p>
        </p:txBody>
      </p:sp>
      <p:sp>
        <p:nvSpPr>
          <p:cNvPr id="15" name="Text Box 48"/>
          <p:cNvSpPr txBox="1">
            <a:spLocks noChangeArrowheads="1"/>
          </p:cNvSpPr>
          <p:nvPr userDrawn="1"/>
        </p:nvSpPr>
        <p:spPr bwMode="auto">
          <a:xfrm>
            <a:off x="8166641" y="1092231"/>
            <a:ext cx="3619473" cy="430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100" b="1" i="1" noProof="1">
                <a:solidFill>
                  <a:schemeClr val="tx1"/>
                </a:solidFill>
                <a:latin typeface="+mn-lt"/>
                <a:cs typeface="Arial" panose="020B0604020202020204" pitchFamily="34" charset="0"/>
              </a:rPr>
              <a:t>Insert footer, slide number, date</a:t>
            </a:r>
          </a:p>
          <a:p>
            <a:pPr marL="0" marR="0" indent="0" algn="l" defTabSz="914126" rtl="0" eaLnBrk="1" fontAlgn="auto" latinLnBrk="0" hangingPunct="1">
              <a:lnSpc>
                <a:spcPct val="100000"/>
              </a:lnSpc>
              <a:spcBef>
                <a:spcPts val="0"/>
              </a:spcBef>
              <a:spcAft>
                <a:spcPts val="600"/>
              </a:spcAft>
              <a:buClrTx/>
              <a:buSzTx/>
              <a:buFontTx/>
              <a:buNone/>
              <a:tabLst/>
              <a:defRPr/>
            </a:pPr>
            <a:r>
              <a:rPr lang="en-GB" sz="1100" b="0" i="1" kern="1200" noProof="1">
                <a:solidFill>
                  <a:schemeClr val="tx1"/>
                </a:solidFill>
                <a:latin typeface="+mn-lt"/>
                <a:ea typeface="+mn-ea"/>
                <a:cs typeface="Arial" panose="020B0604020202020204" pitchFamily="34" charset="0"/>
              </a:rPr>
              <a:t>Do this at the very end, so you get all the </a:t>
            </a:r>
            <a:br>
              <a:rPr lang="en-GB" sz="1100" b="0" i="1" kern="1200" noProof="1">
                <a:solidFill>
                  <a:schemeClr val="tx1"/>
                </a:solidFill>
                <a:latin typeface="+mn-lt"/>
                <a:ea typeface="+mn-ea"/>
                <a:cs typeface="Arial" panose="020B0604020202020204" pitchFamily="34" charset="0"/>
              </a:rPr>
            </a:br>
            <a:r>
              <a:rPr lang="en-GB" sz="1100" b="0" i="1" kern="1200" noProof="1">
                <a:solidFill>
                  <a:schemeClr val="tx1"/>
                </a:solidFill>
                <a:latin typeface="+mn-lt"/>
                <a:ea typeface="+mn-ea"/>
                <a:cs typeface="Arial" panose="020B0604020202020204" pitchFamily="34" charset="0"/>
              </a:rPr>
              <a:t>corrections with you</a:t>
            </a: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1. </a:t>
            </a:r>
            <a:r>
              <a:rPr lang="en-GB" altLang="da-DK" sz="1100" i="1" noProof="1">
                <a:solidFill>
                  <a:schemeClr val="tx1"/>
                </a:solidFill>
                <a:latin typeface="+mn-lt"/>
                <a:cs typeface="Arial" panose="020B0604020202020204" pitchFamily="34" charset="0"/>
              </a:rPr>
              <a:t>Click the </a:t>
            </a:r>
            <a:r>
              <a:rPr lang="en-GB" altLang="da-DK" sz="1100" b="1" i="1" noProof="1">
                <a:solidFill>
                  <a:schemeClr val="tx1"/>
                </a:solidFill>
                <a:latin typeface="+mn-lt"/>
                <a:cs typeface="Arial" panose="020B0604020202020204" pitchFamily="34" charset="0"/>
              </a:rPr>
              <a:t>Insert tab</a:t>
            </a:r>
            <a:endParaRPr lang="en-GB" altLang="da-DK" sz="1100" i="1" strike="sngStrike"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2. </a:t>
            </a:r>
            <a:r>
              <a:rPr lang="en-GB" altLang="da-DK" sz="1100" b="0" i="1" noProof="1">
                <a:solidFill>
                  <a:schemeClr val="tx1"/>
                </a:solidFill>
                <a:latin typeface="+mn-lt"/>
                <a:cs typeface="Arial" panose="020B0604020202020204" pitchFamily="34" charset="0"/>
              </a:rPr>
              <a:t>Clickon</a:t>
            </a:r>
            <a:r>
              <a:rPr lang="en-GB" altLang="da-DK" sz="1100" b="1" i="1" noProof="1">
                <a:solidFill>
                  <a:schemeClr val="tx1"/>
                </a:solidFill>
                <a:latin typeface="+mn-lt"/>
                <a:cs typeface="Arial" panose="020B0604020202020204" pitchFamily="34" charset="0"/>
              </a:rPr>
              <a:t> Header and Footer </a:t>
            </a:r>
            <a:br>
              <a:rPr lang="en-GB" altLang="da-DK" sz="1100" b="1" i="1" noProof="1">
                <a:solidFill>
                  <a:schemeClr val="tx1"/>
                </a:solidFill>
                <a:latin typeface="+mn-lt"/>
                <a:cs typeface="Arial" panose="020B0604020202020204" pitchFamily="34" charset="0"/>
              </a:rPr>
            </a:br>
            <a:r>
              <a:rPr lang="en-GB" altLang="da-DK" sz="1100" b="0" i="1" noProof="1">
                <a:solidFill>
                  <a:schemeClr val="tx1"/>
                </a:solidFill>
                <a:latin typeface="+mn-lt"/>
                <a:cs typeface="Arial" panose="020B0604020202020204" pitchFamily="34" charset="0"/>
              </a:rPr>
              <a:t>(write the desired text)</a:t>
            </a:r>
          </a:p>
          <a:p>
            <a:pPr eaLnBrk="1" hangingPunct="1">
              <a:spcBef>
                <a:spcPts val="0"/>
              </a:spcBef>
              <a:spcAft>
                <a:spcPts val="600"/>
              </a:spcAft>
              <a:defRPr/>
            </a:pPr>
            <a:r>
              <a:rPr lang="en-GB" sz="1100" b="1" i="1" noProof="1">
                <a:solidFill>
                  <a:schemeClr val="tx1"/>
                </a:solidFill>
                <a:latin typeface="+mn-lt"/>
                <a:cs typeface="Arial" panose="020B0604020202020204" pitchFamily="34" charset="0"/>
              </a:rPr>
              <a:t>3. </a:t>
            </a:r>
            <a:r>
              <a:rPr lang="en-GB" sz="110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Apply to All</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or </a:t>
            </a:r>
            <a:r>
              <a:rPr lang="en-GB" sz="1100" b="1" i="1" noProof="1">
                <a:solidFill>
                  <a:schemeClr val="tx1"/>
                </a:solidFill>
                <a:latin typeface="+mn-lt"/>
                <a:cs typeface="Arial" panose="020B0604020202020204" pitchFamily="34" charset="0"/>
              </a:rPr>
              <a:t>Apply </a:t>
            </a:r>
            <a:r>
              <a:rPr lang="en-GB" sz="1100" b="0" i="1" noProof="1">
                <a:solidFill>
                  <a:schemeClr val="tx1"/>
                </a:solidFill>
                <a:latin typeface="+mn-lt"/>
                <a:cs typeface="Arial" panose="020B0604020202020204" pitchFamily="34" charset="0"/>
              </a:rPr>
              <a:t>if only used on one slide</a:t>
            </a:r>
          </a:p>
          <a:p>
            <a:pPr eaLnBrk="1" hangingPunct="1">
              <a:spcAft>
                <a:spcPts val="600"/>
              </a:spcAft>
              <a:defRPr/>
            </a:pPr>
            <a:endParaRPr lang="en-GB" sz="1100" b="0" i="1" noProof="1">
              <a:solidFill>
                <a:schemeClr val="tx1"/>
              </a:solidFill>
              <a:latin typeface="+mn-lt"/>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30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view drawing guides</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View</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tab, set tick mark next to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 Alt + F9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for quick viewing of guides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Manual guides</a:t>
            </a: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Make manual guides, right-click on the page choose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Grid and Guides – Add xxx Guide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they will then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appear on all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your slides</a:t>
            </a:r>
          </a:p>
          <a:p>
            <a:pPr eaLnBrk="1" hangingPunct="1">
              <a:spcAft>
                <a:spcPts val="600"/>
              </a:spcAft>
              <a:defRPr/>
            </a:pPr>
            <a:endParaRPr lang="en-GB" sz="1100" b="0" i="1" noProof="1">
              <a:solidFill>
                <a:schemeClr val="tx1"/>
              </a:solidFill>
              <a:latin typeface="+mn-lt"/>
              <a:cs typeface="Arial" panose="020B0604020202020204" pitchFamily="34" charset="0"/>
            </a:endParaRPr>
          </a:p>
        </p:txBody>
      </p:sp>
      <p:sp>
        <p:nvSpPr>
          <p:cNvPr id="18" name="AutoShape 4"/>
          <p:cNvSpPr>
            <a:spLocks/>
          </p:cNvSpPr>
          <p:nvPr userDrawn="1"/>
        </p:nvSpPr>
        <p:spPr bwMode="gray">
          <a:xfrm>
            <a:off x="4263549" y="1073195"/>
            <a:ext cx="2567190" cy="445506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On slides with pictureplaceholder, </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click on the icon and</a:t>
            </a:r>
            <a:r>
              <a:rPr lang="en-GB" sz="1100" i="1" baseline="0" noProof="1">
                <a:solidFill>
                  <a:schemeClr val="tx1"/>
                </a:solidFill>
                <a:latin typeface="+mn-lt"/>
                <a:cs typeface="Arial" panose="020B0604020202020204" pitchFamily="34" charset="0"/>
              </a:rPr>
              <a:t> choose </a:t>
            </a:r>
            <a:r>
              <a:rPr lang="en-GB" sz="1100" b="1" i="1" noProof="1">
                <a:solidFill>
                  <a:schemeClr val="tx1"/>
                </a:solidFill>
                <a:latin typeface="+mn-lt"/>
                <a:cs typeface="Arial" panose="020B0604020202020204" pitchFamily="34" charset="0"/>
              </a:rPr>
              <a:t>Insert</a:t>
            </a: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Change picture</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Crop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change size or focus</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of the picture</a:t>
            </a:r>
            <a:endParaRPr kumimoji="0" lang="en-GB"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If you want to scale the picture, hold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SHIFT-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key down while dragging the corners of the picture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If you delete the picture and  insert a new one, the picture may lie in front of the text or graphic, if this happens, select the picture, right-click and choose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Send to Back</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slide</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Home tab</a:t>
            </a:r>
            <a:endParaRPr kumimoji="0" lang="en-GB" altLang="da-DK"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24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menu to reset position, size and formatting of the slide placeholders to their default settings</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p:txBody>
      </p:sp>
      <p:pic>
        <p:nvPicPr>
          <p:cNvPr id="23" name="Billede 22"/>
          <p:cNvPicPr>
            <a:picLocks noChangeAspect="1"/>
          </p:cNvPicPr>
          <p:nvPr userDrawn="1"/>
        </p:nvPicPr>
        <p:blipFill>
          <a:blip r:embed="rId2"/>
          <a:stretch>
            <a:fillRect/>
          </a:stretch>
        </p:blipFill>
        <p:spPr>
          <a:xfrm>
            <a:off x="6922201" y="2061397"/>
            <a:ext cx="337400" cy="321707"/>
          </a:xfrm>
          <a:prstGeom prst="rect">
            <a:avLst/>
          </a:prstGeom>
        </p:spPr>
      </p:pic>
      <p:sp>
        <p:nvSpPr>
          <p:cNvPr id="6" name="Rectangle 4"/>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dirty="0"/>
          </a:p>
        </p:txBody>
      </p:sp>
      <p:sp>
        <p:nvSpPr>
          <p:cNvPr id="4" name="Rectangle 2"/>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dirty="0"/>
          </a:p>
        </p:txBody>
      </p:sp>
      <p:pic>
        <p:nvPicPr>
          <p:cNvPr id="5" name="Picture 4"/>
          <p:cNvPicPr>
            <a:picLocks noChangeAspect="1"/>
          </p:cNvPicPr>
          <p:nvPr userDrawn="1"/>
        </p:nvPicPr>
        <p:blipFill>
          <a:blip r:embed="rId3"/>
          <a:stretch>
            <a:fillRect/>
          </a:stretch>
        </p:blipFill>
        <p:spPr>
          <a:xfrm>
            <a:off x="6943603" y="1394527"/>
            <a:ext cx="262151" cy="256054"/>
          </a:xfrm>
          <a:prstGeom prst="rect">
            <a:avLst/>
          </a:prstGeom>
        </p:spPr>
      </p:pic>
      <p:pic>
        <p:nvPicPr>
          <p:cNvPr id="19" name="Picture 18"/>
          <p:cNvPicPr>
            <a:picLocks noChangeAspect="1"/>
          </p:cNvPicPr>
          <p:nvPr userDrawn="1"/>
        </p:nvPicPr>
        <p:blipFill>
          <a:blip r:embed="rId4"/>
          <a:stretch>
            <a:fillRect/>
          </a:stretch>
        </p:blipFill>
        <p:spPr>
          <a:xfrm>
            <a:off x="6922201" y="4549105"/>
            <a:ext cx="492452" cy="200416"/>
          </a:xfrm>
          <a:prstGeom prst="rect">
            <a:avLst/>
          </a:prstGeom>
        </p:spPr>
      </p:pic>
      <p:pic>
        <p:nvPicPr>
          <p:cNvPr id="13" name="Picture 12"/>
          <p:cNvPicPr>
            <a:picLocks noChangeAspect="1"/>
          </p:cNvPicPr>
          <p:nvPr userDrawn="1"/>
        </p:nvPicPr>
        <p:blipFill>
          <a:blip r:embed="rId5"/>
          <a:stretch>
            <a:fillRect/>
          </a:stretch>
        </p:blipFill>
        <p:spPr>
          <a:xfrm>
            <a:off x="2996070" y="5276777"/>
            <a:ext cx="324764" cy="578237"/>
          </a:xfrm>
          <a:prstGeom prst="rect">
            <a:avLst/>
          </a:prstGeom>
        </p:spPr>
      </p:pic>
      <p:pic>
        <p:nvPicPr>
          <p:cNvPr id="16" name="Billede 15"/>
          <p:cNvPicPr>
            <a:picLocks noChangeAspect="1"/>
          </p:cNvPicPr>
          <p:nvPr userDrawn="1"/>
        </p:nvPicPr>
        <p:blipFill rotWithShape="1">
          <a:blip r:embed="rId6"/>
          <a:srcRect l="36944" r="2272" b="69429"/>
          <a:stretch/>
        </p:blipFill>
        <p:spPr>
          <a:xfrm>
            <a:off x="2990297" y="5890245"/>
            <a:ext cx="593368" cy="192211"/>
          </a:xfrm>
          <a:prstGeom prst="rect">
            <a:avLst/>
          </a:prstGeom>
        </p:spPr>
      </p:pic>
      <p:pic>
        <p:nvPicPr>
          <p:cNvPr id="28" name="Billede 27"/>
          <p:cNvPicPr>
            <a:picLocks noChangeAspect="1"/>
          </p:cNvPicPr>
          <p:nvPr userDrawn="1"/>
        </p:nvPicPr>
        <p:blipFill>
          <a:blip r:embed="rId7"/>
          <a:stretch>
            <a:fillRect/>
          </a:stretch>
        </p:blipFill>
        <p:spPr>
          <a:xfrm>
            <a:off x="2968958" y="4562640"/>
            <a:ext cx="549328" cy="285228"/>
          </a:xfrm>
          <a:prstGeom prst="rect">
            <a:avLst/>
          </a:prstGeom>
        </p:spPr>
      </p:pic>
      <p:pic>
        <p:nvPicPr>
          <p:cNvPr id="2" name="Billede 1"/>
          <p:cNvPicPr>
            <a:picLocks noChangeAspect="1"/>
          </p:cNvPicPr>
          <p:nvPr userDrawn="1"/>
        </p:nvPicPr>
        <p:blipFill>
          <a:blip r:embed="rId8"/>
          <a:stretch>
            <a:fillRect/>
          </a:stretch>
        </p:blipFill>
        <p:spPr>
          <a:xfrm>
            <a:off x="6877598" y="2547655"/>
            <a:ext cx="359695" cy="335309"/>
          </a:xfrm>
          <a:prstGeom prst="rect">
            <a:avLst/>
          </a:prstGeom>
        </p:spPr>
      </p:pic>
      <p:pic>
        <p:nvPicPr>
          <p:cNvPr id="2050" name="Picture 2" descr="C:\Users\taw\AppData\Local\Temp\SNAGHTMLaf298051.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95042" y="4875669"/>
            <a:ext cx="1948802" cy="1333044"/>
          </a:xfrm>
          <a:prstGeom prst="rect">
            <a:avLst/>
          </a:prstGeom>
          <a:noFill/>
          <a:extLst>
            <a:ext uri="{909E8E84-426E-40DD-AFC4-6F175D3DCCD1}">
              <a14:hiddenFill xmlns:a14="http://schemas.microsoft.com/office/drawing/2010/main">
                <a:solidFill>
                  <a:srgbClr val="FFFFFF"/>
                </a:solidFill>
              </a14:hiddenFill>
            </a:ext>
          </a:extLst>
        </p:spPr>
      </p:pic>
      <p:sp>
        <p:nvSpPr>
          <p:cNvPr id="3" name="Date_DateCustomA"/>
          <p:cNvSpPr>
            <a:spLocks noGrp="1"/>
          </p:cNvSpPr>
          <p:nvPr>
            <p:ph type="dt" sz="half" idx="10"/>
          </p:nvPr>
        </p:nvSpPr>
        <p:spPr>
          <a:xfrm>
            <a:off x="0" y="6912000"/>
            <a:ext cx="0" cy="0"/>
          </a:xfrm>
        </p:spPr>
        <p:txBody>
          <a:bodyPr/>
          <a:lstStyle>
            <a:lvl1pPr>
              <a:defRPr>
                <a:noFill/>
              </a:defRPr>
            </a:lvl1pPr>
          </a:lstStyle>
          <a:p>
            <a:endParaRPr lang="en-GB" dirty="0"/>
          </a:p>
        </p:txBody>
      </p:sp>
      <p:sp>
        <p:nvSpPr>
          <p:cNvPr id="7" name="FLD_Presentation" hidden="1"/>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8" name="Slide Number Placeholder 7"/>
          <p:cNvSpPr>
            <a:spLocks noGrp="1"/>
          </p:cNvSpPr>
          <p:nvPr>
            <p:ph type="sldNum" sz="quarter" idx="12"/>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pic>
        <p:nvPicPr>
          <p:cNvPr id="9" name="Picture 8"/>
          <p:cNvPicPr>
            <a:picLocks noChangeAspect="1"/>
          </p:cNvPicPr>
          <p:nvPr userDrawn="1"/>
        </p:nvPicPr>
        <p:blipFill>
          <a:blip r:embed="rId10"/>
          <a:stretch>
            <a:fillRect/>
          </a:stretch>
        </p:blipFill>
        <p:spPr>
          <a:xfrm>
            <a:off x="2976056" y="3291196"/>
            <a:ext cx="495367" cy="314286"/>
          </a:xfrm>
          <a:prstGeom prst="rect">
            <a:avLst/>
          </a:prstGeom>
        </p:spPr>
      </p:pic>
      <p:pic>
        <p:nvPicPr>
          <p:cNvPr id="10" name="Picture 9"/>
          <p:cNvPicPr>
            <a:picLocks noChangeAspect="1"/>
          </p:cNvPicPr>
          <p:nvPr userDrawn="1"/>
        </p:nvPicPr>
        <p:blipFill>
          <a:blip r:embed="rId11"/>
          <a:stretch>
            <a:fillRect/>
          </a:stretch>
        </p:blipFill>
        <p:spPr>
          <a:xfrm>
            <a:off x="3035045" y="2875927"/>
            <a:ext cx="285788" cy="295238"/>
          </a:xfrm>
          <a:prstGeom prst="rect">
            <a:avLst/>
          </a:prstGeom>
        </p:spPr>
      </p:pic>
      <p:pic>
        <p:nvPicPr>
          <p:cNvPr id="11" name="Picture 10"/>
          <p:cNvPicPr>
            <a:picLocks noChangeAspect="1"/>
          </p:cNvPicPr>
          <p:nvPr userDrawn="1"/>
        </p:nvPicPr>
        <p:blipFill>
          <a:blip r:embed="rId12"/>
          <a:stretch>
            <a:fillRect/>
          </a:stretch>
        </p:blipFill>
        <p:spPr>
          <a:xfrm>
            <a:off x="3025884" y="2644352"/>
            <a:ext cx="285788" cy="276190"/>
          </a:xfrm>
          <a:prstGeom prst="rect">
            <a:avLst/>
          </a:prstGeom>
        </p:spPr>
      </p:pic>
    </p:spTree>
    <p:extLst>
      <p:ext uri="{BB962C8B-B14F-4D97-AF65-F5344CB8AC3E}">
        <p14:creationId xmlns:p14="http://schemas.microsoft.com/office/powerpoint/2010/main" val="3210776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Agenda (upto 11 subjects)">
    <p:spTree>
      <p:nvGrpSpPr>
        <p:cNvPr id="1" name=""/>
        <p:cNvGrpSpPr/>
        <p:nvPr/>
      </p:nvGrpSpPr>
      <p:grpSpPr>
        <a:xfrm>
          <a:off x="0" y="0"/>
          <a:ext cx="0" cy="0"/>
          <a:chOff x="0" y="0"/>
          <a:chExt cx="0" cy="0"/>
        </a:xfrm>
      </p:grpSpPr>
      <p:pic>
        <p:nvPicPr>
          <p:cNvPr id="635" name="Logo" descr="Logo"/>
          <p:cNvPicPr>
            <a:picLocks noChangeAspect="1"/>
          </p:cNvPicPr>
          <p:nvPr/>
        </p:nvPicPr>
        <p:blipFill>
          <a:blip r:embed="rId2"/>
          <a:stretch>
            <a:fillRect/>
          </a:stretch>
        </p:blipFill>
        <p:spPr>
          <a:xfrm>
            <a:off x="10654863" y="358775"/>
            <a:ext cx="1189297" cy="402432"/>
          </a:xfrm>
          <a:prstGeom prst="rect">
            <a:avLst/>
          </a:prstGeom>
          <a:ln w="12700">
            <a:miter lim="400000"/>
          </a:ln>
        </p:spPr>
      </p:pic>
      <p:sp>
        <p:nvSpPr>
          <p:cNvPr id="636" name="Titeltekst"/>
          <p:cNvSpPr txBox="1">
            <a:spLocks noGrp="1"/>
          </p:cNvSpPr>
          <p:nvPr>
            <p:ph type="title"/>
          </p:nvPr>
        </p:nvSpPr>
        <p:spPr>
          <a:xfrm>
            <a:off x="349200" y="759600"/>
            <a:ext cx="9518400" cy="457201"/>
          </a:xfrm>
          <a:prstGeom prst="rect">
            <a:avLst/>
          </a:prstGeom>
        </p:spPr>
        <p:txBody>
          <a:bodyPr lIns="0" tIns="0" rIns="0" bIns="0" anchor="t"/>
          <a:lstStyle>
            <a:lvl1pPr algn="l" defTabSz="914400">
              <a:lnSpc>
                <a:spcPct val="90000"/>
              </a:lnSpc>
              <a:defRPr sz="3200" b="1" cap="all">
                <a:latin typeface="VeluxForOffice"/>
                <a:ea typeface="VeluxForOffice"/>
                <a:cs typeface="VeluxForOffice"/>
                <a:sym typeface="VeluxForOffice"/>
              </a:defRPr>
            </a:lvl1pPr>
          </a:lstStyle>
          <a:p>
            <a:r>
              <a:t>Titeltekst</a:t>
            </a:r>
          </a:p>
        </p:txBody>
      </p:sp>
      <p:sp>
        <p:nvSpPr>
          <p:cNvPr id="637" name="Brødtekst, niveau et…"/>
          <p:cNvSpPr txBox="1">
            <a:spLocks noGrp="1"/>
          </p:cNvSpPr>
          <p:nvPr>
            <p:ph type="body" sz="quarter" idx="1"/>
          </p:nvPr>
        </p:nvSpPr>
        <p:spPr>
          <a:xfrm>
            <a:off x="358870" y="316800"/>
            <a:ext cx="9521129" cy="302019"/>
          </a:xfrm>
          <a:prstGeom prst="rect">
            <a:avLst/>
          </a:prstGeom>
        </p:spPr>
        <p:txBody>
          <a:bodyPr lIns="0" tIns="0" rIns="0" bIns="0" anchor="t"/>
          <a:lstStyle>
            <a:lvl1pPr marL="0" indent="0" defTabSz="914400">
              <a:spcBef>
                <a:spcPts val="600"/>
              </a:spcBef>
              <a:buSzTx/>
              <a:buNone/>
              <a:defRPr sz="1500" cap="all">
                <a:latin typeface="VeluxForOffice"/>
                <a:ea typeface="VeluxForOffice"/>
                <a:cs typeface="VeluxForOffice"/>
                <a:sym typeface="VeluxForOffice"/>
              </a:defRPr>
            </a:lvl1pPr>
            <a:lvl2pPr marL="0" indent="0" defTabSz="914400">
              <a:spcBef>
                <a:spcPts val="600"/>
              </a:spcBef>
              <a:buSzTx/>
              <a:buNone/>
              <a:defRPr sz="1500" cap="all">
                <a:latin typeface="VeluxForOffice"/>
                <a:ea typeface="VeluxForOffice"/>
                <a:cs typeface="VeluxForOffice"/>
                <a:sym typeface="VeluxForOffice"/>
              </a:defRPr>
            </a:lvl2pPr>
            <a:lvl3pPr marL="0" indent="0" defTabSz="914400">
              <a:spcBef>
                <a:spcPts val="600"/>
              </a:spcBef>
              <a:buSzTx/>
              <a:buNone/>
              <a:defRPr sz="1500" cap="all">
                <a:latin typeface="VeluxForOffice"/>
                <a:ea typeface="VeluxForOffice"/>
                <a:cs typeface="VeluxForOffice"/>
                <a:sym typeface="VeluxForOffice"/>
              </a:defRPr>
            </a:lvl3pPr>
            <a:lvl4pPr marL="0" indent="0" defTabSz="914400">
              <a:spcBef>
                <a:spcPts val="600"/>
              </a:spcBef>
              <a:buSzTx/>
              <a:buNone/>
              <a:defRPr sz="1500" cap="all">
                <a:latin typeface="VeluxForOffice"/>
                <a:ea typeface="VeluxForOffice"/>
                <a:cs typeface="VeluxForOffice"/>
                <a:sym typeface="VeluxForOffice"/>
              </a:defRPr>
            </a:lvl4pPr>
            <a:lvl5pPr marL="0" indent="0" defTabSz="914400">
              <a:spcBef>
                <a:spcPts val="600"/>
              </a:spcBef>
              <a:buSzTx/>
              <a:buNone/>
              <a:defRPr sz="1500" cap="all">
                <a:latin typeface="VeluxForOffice"/>
                <a:ea typeface="VeluxForOffice"/>
                <a:cs typeface="VeluxForOffice"/>
                <a:sym typeface="VeluxForOffice"/>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38" name="Rectangle 10"/>
          <p:cNvSpPr/>
          <p:nvPr/>
        </p:nvSpPr>
        <p:spPr>
          <a:xfrm>
            <a:off x="-602489" y="5876384"/>
            <a:ext cx="540201" cy="322486"/>
          </a:xfrm>
          <a:prstGeom prst="rect">
            <a:avLst/>
          </a:prstGeom>
          <a:solidFill>
            <a:srgbClr val="B0B0B0"/>
          </a:solidFill>
          <a:ln w="12700">
            <a:miter lim="400000"/>
          </a:ln>
        </p:spPr>
        <p:txBody>
          <a:bodyPr lIns="35718" tIns="35718" rIns="35718" bIns="35718"/>
          <a:lstStyle/>
          <a:p>
            <a:pPr algn="l" defTabSz="914400">
              <a:lnSpc>
                <a:spcPct val="105999"/>
              </a:lnSpc>
              <a:defRPr sz="3000">
                <a:solidFill>
                  <a:srgbClr val="FFFFFF"/>
                </a:solidFill>
                <a:latin typeface="VeluxForOffice"/>
                <a:ea typeface="VeluxForOffice"/>
                <a:cs typeface="VeluxForOffice"/>
                <a:sym typeface="VeluxForOffice"/>
              </a:defRPr>
            </a:pPr>
            <a:endParaRPr sz="1500"/>
          </a:p>
        </p:txBody>
      </p:sp>
      <p:sp>
        <p:nvSpPr>
          <p:cNvPr id="639" name="TextBox 12"/>
          <p:cNvSpPr txBox="1"/>
          <p:nvPr/>
        </p:nvSpPr>
        <p:spPr>
          <a:xfrm>
            <a:off x="-710530" y="5566650"/>
            <a:ext cx="648242" cy="293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1828800">
              <a:lnSpc>
                <a:spcPct val="105999"/>
              </a:lnSpc>
              <a:defRPr sz="1200">
                <a:latin typeface="VeluxForOffice"/>
                <a:ea typeface="VeluxForOffice"/>
                <a:cs typeface="VeluxForOffice"/>
                <a:sym typeface="VeluxForOffice"/>
              </a:defRPr>
            </a:lvl1pPr>
          </a:lstStyle>
          <a:p>
            <a:r>
              <a:rPr sz="600"/>
              <a:t>Light grey, use eyedropper to change text colour</a:t>
            </a:r>
          </a:p>
        </p:txBody>
      </p:sp>
      <p:sp>
        <p:nvSpPr>
          <p:cNvPr id="640" name="Lysbillednummer"/>
          <p:cNvSpPr txBox="1">
            <a:spLocks noGrp="1"/>
          </p:cNvSpPr>
          <p:nvPr>
            <p:ph type="sldNum" sz="quarter" idx="2"/>
          </p:nvPr>
        </p:nvSpPr>
        <p:spPr>
          <a:xfrm>
            <a:off x="359999" y="6361200"/>
            <a:ext cx="150682" cy="153888"/>
          </a:xfrm>
          <a:prstGeom prst="rect">
            <a:avLst/>
          </a:prstGeom>
        </p:spPr>
        <p:txBody>
          <a:bodyPr lIns="0" tIns="0" rIns="0" bIns="0"/>
          <a:lstStyle>
            <a:lvl1pPr algn="l" defTabSz="914400">
              <a:defRPr sz="1000">
                <a:solidFill>
                  <a:srgbClr val="B0B0B0"/>
                </a:solidFill>
                <a:latin typeface="VeluxForOffice"/>
                <a:ea typeface="VeluxForOffice"/>
                <a:cs typeface="VeluxForOffice"/>
                <a:sym typeface="VeluxForOffice"/>
              </a:defRPr>
            </a:lvl1pPr>
          </a:lstStyle>
          <a:p>
            <a:fld id="{86CB4B4D-7CA3-9044-876B-883B54F8677D}" type="slidenum">
              <a:t>‹#›</a:t>
            </a:fld>
            <a:endParaRPr/>
          </a:p>
        </p:txBody>
      </p:sp>
    </p:spTree>
    <p:extLst>
      <p:ext uri="{BB962C8B-B14F-4D97-AF65-F5344CB8AC3E}">
        <p14:creationId xmlns:p14="http://schemas.microsoft.com/office/powerpoint/2010/main" val="281036182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4270454" y="1663700"/>
            <a:ext cx="7561088" cy="4541839"/>
          </a:xfrm>
        </p:spPr>
        <p:txBody>
          <a:bodyPr/>
          <a:lstStyle>
            <a:lvl1pPr>
              <a:defRPr sz="2000" baseline="0"/>
            </a:lvl1pPr>
            <a:lvl2pPr>
              <a:defRPr sz="2000"/>
            </a:lvl2pPr>
            <a:lvl3pPr>
              <a:defRPr sz="1800"/>
            </a:lvl3pPr>
            <a:lvl4pPr>
              <a:defRPr sz="1600"/>
            </a:lvl4pPr>
            <a:lvl5pPr>
              <a:defRPr sz="1400"/>
            </a:lvl5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358868"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870" y="316800"/>
            <a:ext cx="9508730"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15119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tex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360094" y="1663700"/>
            <a:ext cx="7561088" cy="4541838"/>
          </a:xfrm>
        </p:spPr>
        <p:txBody>
          <a:bodyPr/>
          <a:lstStyle>
            <a:lvl1pPr>
              <a:defRPr sz="2000" baseline="0"/>
            </a:lvl1pPr>
            <a:lvl2pPr>
              <a:defRPr sz="2000"/>
            </a:lvl2pPr>
            <a:lvl3pPr>
              <a:defRPr sz="1800"/>
            </a:lvl3pPr>
            <a:lvl4pPr>
              <a:defRPr sz="1600"/>
            </a:lvl4pPr>
            <a:lvl5pPr>
              <a:defRPr sz="1400"/>
            </a:lvl5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8183634"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870" y="316800"/>
            <a:ext cx="950744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05151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p:txBody>
          <a:bodyPr/>
          <a:lstStyle/>
          <a:p>
            <a:r>
              <a:rPr lang="en-GB" dirty="0"/>
              <a:t>Click to Add Title</a:t>
            </a:r>
          </a:p>
        </p:txBody>
      </p:sp>
      <p:sp>
        <p:nvSpPr>
          <p:cNvPr id="15" name="Text Placeholder 2"/>
          <p:cNvSpPr>
            <a:spLocks noGrp="1"/>
          </p:cNvSpPr>
          <p:nvPr>
            <p:ph type="body" sz="quarter" idx="13" hasCustomPrompt="1"/>
          </p:nvPr>
        </p:nvSpPr>
        <p:spPr>
          <a:xfrm>
            <a:off x="358868" y="1663700"/>
            <a:ext cx="3666494" cy="4564800"/>
          </a:xfrm>
        </p:spPr>
        <p:txBody>
          <a:bodyPr numCol="1" spcCol="237600">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vl6pPr>
              <a:defRPr/>
            </a:lvl6pPr>
            <a:lvl7pPr>
              <a:defRPr/>
            </a:lvl7pPr>
            <a:lvl8pPr>
              <a:defRPr/>
            </a:lvl8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3"/>
          <p:cNvSpPr>
            <a:spLocks noGrp="1"/>
          </p:cNvSpPr>
          <p:nvPr>
            <p:ph type="body" sz="quarter" idx="20" hasCustomPrompt="1"/>
          </p:nvPr>
        </p:nvSpPr>
        <p:spPr>
          <a:xfrm>
            <a:off x="4262400" y="1663700"/>
            <a:ext cx="3666053" cy="4564800"/>
          </a:xfrm>
        </p:spPr>
        <p:txBody>
          <a:bodyPr/>
          <a:lstStyle>
            <a:lvl1pPr>
              <a:defRPr sz="2100"/>
            </a:lvl1pPr>
            <a:lvl2pPr>
              <a:defRPr sz="2100"/>
            </a:lvl2pPr>
            <a:lvl3pPr>
              <a:defRPr sz="1800"/>
            </a:lvl3pPr>
            <a:lvl4pPr>
              <a:defRPr sz="1600"/>
            </a:lvl4pPr>
            <a:lvl5pPr>
              <a:defRPr sz="1400"/>
            </a:lvl5pPr>
            <a:lvl6pPr>
              <a:defRPr/>
            </a:lvl6pPr>
            <a:lvl7pPr>
              <a:defRPr/>
            </a:lvl7pPr>
            <a:lvl8pPr>
              <a:defRPr/>
            </a:lvl8pPr>
          </a:lstStyle>
          <a:p>
            <a:pPr lvl="0"/>
            <a:r>
              <a:rPr lang="en-GB" noProof="0" dirty="0"/>
              <a:t>Use TAB and SHIFT+TAB to jump between text- and bullet-levels. Click ENTER and TAB for next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Picture Placeholder 10"/>
          <p:cNvSpPr>
            <a:spLocks noGrp="1"/>
          </p:cNvSpPr>
          <p:nvPr>
            <p:ph type="pic" sz="quarter" idx="17" hasCustomPrompt="1"/>
          </p:nvPr>
        </p:nvSpPr>
        <p:spPr>
          <a:xfrm>
            <a:off x="9141618" y="1663701"/>
            <a:ext cx="2689923" cy="2224075"/>
          </a:xfrm>
        </p:spPr>
        <p:txBody>
          <a:bodyPr tIns="1008000" anchor="ctr" anchorCtr="0"/>
          <a:lstStyle>
            <a:lvl1pPr marL="0" indent="0" algn="ctr">
              <a:buFontTx/>
              <a:buNone/>
              <a:defRPr sz="1400"/>
            </a:lvl1pPr>
          </a:lstStyle>
          <a:p>
            <a:r>
              <a:rPr lang="en-GB" dirty="0"/>
              <a:t>Add photo via “Insert” tab and “Pictures” button</a:t>
            </a:r>
          </a:p>
        </p:txBody>
      </p:sp>
      <p:sp>
        <p:nvSpPr>
          <p:cNvPr id="13" name="Text Placeholder 12"/>
          <p:cNvSpPr>
            <a:spLocks noGrp="1"/>
          </p:cNvSpPr>
          <p:nvPr>
            <p:ph type="body" sz="quarter" idx="18" hasCustomPrompt="1"/>
          </p:nvPr>
        </p:nvSpPr>
        <p:spPr>
          <a:xfrm>
            <a:off x="9141616" y="3948588"/>
            <a:ext cx="2689926" cy="948851"/>
          </a:xfrm>
        </p:spPr>
        <p:txBody>
          <a:bodyPr anchor="t" anchorCtr="0"/>
          <a:lstStyle>
            <a:lvl1pPr marL="0" indent="0">
              <a:buFont typeface="Arial" panose="020B0604020202020204" pitchFamily="34" charset="0"/>
              <a:buNone/>
              <a:defRPr sz="1100" i="0" baseline="0"/>
            </a:lvl1pPr>
          </a:lstStyle>
          <a:p>
            <a:pPr lvl="0"/>
            <a:r>
              <a:rPr lang="en-GB" dirty="0"/>
              <a:t>Click to add caption</a:t>
            </a:r>
          </a:p>
        </p:txBody>
      </p:sp>
      <p:sp>
        <p:nvSpPr>
          <p:cNvPr id="17" name="Subtitle 2"/>
          <p:cNvSpPr>
            <a:spLocks noGrp="1"/>
          </p:cNvSpPr>
          <p:nvPr>
            <p:ph type="subTitle" idx="1" hasCustomPrompt="1"/>
          </p:nvPr>
        </p:nvSpPr>
        <p:spPr>
          <a:xfrm>
            <a:off x="358870" y="316800"/>
            <a:ext cx="9511212"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44552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1+2 picture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8870" y="1663700"/>
            <a:ext cx="6593016"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90072" y="1663700"/>
            <a:ext cx="4641472"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11" name="Picture Placeholder 4"/>
          <p:cNvSpPr>
            <a:spLocks noGrp="1"/>
          </p:cNvSpPr>
          <p:nvPr>
            <p:ph type="pic" sz="quarter" idx="16" hasCustomPrompt="1"/>
          </p:nvPr>
        </p:nvSpPr>
        <p:spPr>
          <a:xfrm>
            <a:off x="7190074" y="4059513"/>
            <a:ext cx="2202435"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3" name="Picture Placeholder 5"/>
          <p:cNvSpPr>
            <a:spLocks noGrp="1"/>
          </p:cNvSpPr>
          <p:nvPr>
            <p:ph type="pic" sz="quarter" idx="21" hasCustomPrompt="1"/>
          </p:nvPr>
        </p:nvSpPr>
        <p:spPr>
          <a:xfrm>
            <a:off x="9629106" y="4059513"/>
            <a:ext cx="2202438"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5"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899986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759600"/>
            <a:ext cx="9518400" cy="457200"/>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360000" y="1663200"/>
            <a:ext cx="11469600" cy="45648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_DateCustomA"/>
          <p:cNvSpPr>
            <a:spLocks noGrp="1"/>
          </p:cNvSpPr>
          <p:nvPr>
            <p:ph type="dt" sz="half" idx="2"/>
          </p:nvPr>
        </p:nvSpPr>
        <p:spPr>
          <a:xfrm>
            <a:off x="849600" y="6361200"/>
            <a:ext cx="2199600" cy="241200"/>
          </a:xfrm>
          <a:prstGeom prst="rect">
            <a:avLst/>
          </a:prstGeom>
        </p:spPr>
        <p:txBody>
          <a:bodyPr vert="horz" lIns="0" tIns="0" rIns="0" bIns="0" rtlCol="0" anchor="t" anchorCtr="0"/>
          <a:lstStyle>
            <a:lvl1pPr algn="l">
              <a:defRPr sz="1000" cap="all" baseline="0">
                <a:solidFill>
                  <a:srgbClr val="B0B0B0"/>
                </a:solidFill>
              </a:defRPr>
            </a:lvl1pPr>
          </a:lstStyle>
          <a:p>
            <a:endParaRPr lang="en-GB" noProof="0" dirty="0"/>
          </a:p>
        </p:txBody>
      </p:sp>
      <p:sp>
        <p:nvSpPr>
          <p:cNvPr id="5" name="FLD_Presentation"/>
          <p:cNvSpPr>
            <a:spLocks noGrp="1"/>
          </p:cNvSpPr>
          <p:nvPr>
            <p:ph type="ftr" sz="quarter" idx="3"/>
          </p:nvPr>
        </p:nvSpPr>
        <p:spPr>
          <a:xfrm>
            <a:off x="4262400" y="6361200"/>
            <a:ext cx="7567200" cy="241200"/>
          </a:xfrm>
          <a:prstGeom prst="rect">
            <a:avLst/>
          </a:prstGeom>
        </p:spPr>
        <p:txBody>
          <a:bodyPr vert="horz" lIns="0" tIns="0" rIns="0" bIns="0" rtlCol="0" anchor="t" anchorCtr="0"/>
          <a:lstStyle>
            <a:lvl1pPr algn="r">
              <a:defRPr sz="1000" cap="all" baseline="0">
                <a:solidFill>
                  <a:srgbClr val="B0B0B0"/>
                </a:solidFill>
              </a:defRPr>
            </a:lvl1pPr>
          </a:lstStyle>
          <a:p>
            <a:endParaRPr lang="en-GB" noProof="0" dirty="0"/>
          </a:p>
        </p:txBody>
      </p:sp>
      <p:sp>
        <p:nvSpPr>
          <p:cNvPr id="6" name="Slide Number Placeholder 5"/>
          <p:cNvSpPr>
            <a:spLocks noGrp="1"/>
          </p:cNvSpPr>
          <p:nvPr>
            <p:ph type="sldNum" sz="quarter" idx="4"/>
          </p:nvPr>
        </p:nvSpPr>
        <p:spPr>
          <a:xfrm>
            <a:off x="360000" y="6361200"/>
            <a:ext cx="489600" cy="241200"/>
          </a:xfrm>
          <a:prstGeom prst="rect">
            <a:avLst/>
          </a:prstGeom>
        </p:spPr>
        <p:txBody>
          <a:bodyPr vert="horz" lIns="0" tIns="0" rIns="0" bIns="0" rtlCol="0" anchor="t" anchorCtr="0"/>
          <a:lstStyle>
            <a:lvl1pPr algn="l">
              <a:defRPr sz="1000">
                <a:solidFill>
                  <a:srgbClr val="B0B0B0"/>
                </a:solidFill>
              </a:defRPr>
            </a:lvl1pPr>
          </a:lstStyle>
          <a:p>
            <a:fld id="{24C8C45C-947F-4981-8B3F-4F32E973C901}" type="slidenum">
              <a:rPr lang="en-GB" noProof="0" smtClean="0"/>
              <a:pPr/>
              <a:t>‹#›</a:t>
            </a:fld>
            <a:endParaRPr lang="en-GB" noProof="0" dirty="0"/>
          </a:p>
        </p:txBody>
      </p:sp>
      <p:grpSp>
        <p:nvGrpSpPr>
          <p:cNvPr id="20" name="Grid x12" hidden="1"/>
          <p:cNvGrpSpPr/>
          <p:nvPr userDrawn="1"/>
        </p:nvGrpSpPr>
        <p:grpSpPr>
          <a:xfrm>
            <a:off x="0" y="0"/>
            <a:ext cx="12192000" cy="540000"/>
            <a:chOff x="0" y="0"/>
            <a:chExt cx="12192000" cy="540000"/>
          </a:xfrm>
        </p:grpSpPr>
        <p:sp>
          <p:nvSpPr>
            <p:cNvPr id="7" name="Rectangle 6"/>
            <p:cNvSpPr/>
            <p:nvPr userDrawn="1"/>
          </p:nvSpPr>
          <p:spPr>
            <a:xfrm>
              <a:off x="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165200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30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42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83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124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065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006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947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888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8829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9770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071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Logo"/>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654863" y="358775"/>
            <a:ext cx="1189296" cy="402431"/>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78" r:id="rId19"/>
    <p:sldLayoutId id="2147483675" r:id="rId20"/>
    <p:sldLayoutId id="2147483676" r:id="rId21"/>
    <p:sldLayoutId id="2147483670" r:id="rId22"/>
    <p:sldLayoutId id="2147483671" r:id="rId23"/>
    <p:sldLayoutId id="2147483672" r:id="rId24"/>
    <p:sldLayoutId id="2147483673" r:id="rId25"/>
    <p:sldLayoutId id="2147483674" r:id="rId26"/>
    <p:sldLayoutId id="2147483677" r:id="rId27"/>
  </p:sldLayoutIdLst>
  <p:hf hdr="0"/>
  <p:txStyles>
    <p:title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0"/>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0"/>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0"/>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0"/>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0"/>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0"/>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0"/>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0"/>
        </a:buBlip>
        <a:defRPr sz="1400" i="1"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15" userDrawn="1">
          <p15:clr>
            <a:srgbClr val="F26B43"/>
          </p15:clr>
        </p15:guide>
        <p15:guide id="3" orient="horz" pos="478" userDrawn="1">
          <p15:clr>
            <a:srgbClr val="F26B43"/>
          </p15:clr>
        </p15:guide>
        <p15:guide id="4" orient="horz" pos="766" userDrawn="1">
          <p15:clr>
            <a:srgbClr val="F26B43"/>
          </p15:clr>
        </p15:guide>
        <p15:guide id="5" pos="226" userDrawn="1">
          <p15:clr>
            <a:srgbClr val="F26B43"/>
          </p15:clr>
        </p15:guide>
        <p15:guide id="6" pos="7451" userDrawn="1">
          <p15:clr>
            <a:srgbClr val="F26B43"/>
          </p15:clr>
        </p15:guide>
        <p15:guide id="7" orient="horz" pos="1047" userDrawn="1">
          <p15:clr>
            <a:srgbClr val="F26B43"/>
          </p15:clr>
        </p15:guide>
        <p15:guide id="8" orient="horz" pos="39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759600"/>
            <a:ext cx="9518400" cy="457200"/>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360000" y="1663200"/>
            <a:ext cx="11469600" cy="4564800"/>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 level</a:t>
            </a:r>
          </a:p>
          <a:p>
            <a:pPr lvl="8"/>
            <a:r>
              <a:rPr lang="en-GB" noProof="0" dirty="0"/>
              <a:t>Ninth level</a:t>
            </a:r>
          </a:p>
        </p:txBody>
      </p:sp>
      <p:sp>
        <p:nvSpPr>
          <p:cNvPr id="4" name="Date_DateCustomA"/>
          <p:cNvSpPr>
            <a:spLocks noGrp="1"/>
          </p:cNvSpPr>
          <p:nvPr>
            <p:ph type="dt" sz="half" idx="2"/>
          </p:nvPr>
        </p:nvSpPr>
        <p:spPr>
          <a:xfrm>
            <a:off x="849600" y="6361200"/>
            <a:ext cx="2199600" cy="241200"/>
          </a:xfrm>
          <a:prstGeom prst="rect">
            <a:avLst/>
          </a:prstGeom>
        </p:spPr>
        <p:txBody>
          <a:bodyPr vert="horz" lIns="0" tIns="0" rIns="0" bIns="0" rtlCol="0" anchor="t" anchorCtr="0"/>
          <a:lstStyle>
            <a:lvl1pPr algn="l">
              <a:defRPr sz="1000" cap="all" baseline="0">
                <a:solidFill>
                  <a:srgbClr val="B0B0B0"/>
                </a:solidFill>
              </a:defRPr>
            </a:lvl1pPr>
          </a:lstStyle>
          <a:p>
            <a:endParaRPr lang="en-GB" noProof="0" dirty="0"/>
          </a:p>
        </p:txBody>
      </p:sp>
      <p:sp>
        <p:nvSpPr>
          <p:cNvPr id="5" name="FLD_Presentation"/>
          <p:cNvSpPr>
            <a:spLocks noGrp="1"/>
          </p:cNvSpPr>
          <p:nvPr>
            <p:ph type="ftr" sz="quarter" idx="3"/>
          </p:nvPr>
        </p:nvSpPr>
        <p:spPr>
          <a:xfrm>
            <a:off x="4262400" y="6361200"/>
            <a:ext cx="7567200" cy="241200"/>
          </a:xfrm>
          <a:prstGeom prst="rect">
            <a:avLst/>
          </a:prstGeom>
        </p:spPr>
        <p:txBody>
          <a:bodyPr vert="horz" lIns="0" tIns="0" rIns="0" bIns="0" rtlCol="0" anchor="t" anchorCtr="0"/>
          <a:lstStyle>
            <a:lvl1pPr algn="r">
              <a:defRPr sz="1000" cap="all" baseline="0">
                <a:solidFill>
                  <a:srgbClr val="B0B0B0"/>
                </a:solidFill>
              </a:defRPr>
            </a:lvl1pPr>
          </a:lstStyle>
          <a:p>
            <a:endParaRPr lang="en-GB" noProof="0" dirty="0"/>
          </a:p>
        </p:txBody>
      </p:sp>
      <p:sp>
        <p:nvSpPr>
          <p:cNvPr id="6" name="Slide Number Placeholder 5"/>
          <p:cNvSpPr>
            <a:spLocks noGrp="1"/>
          </p:cNvSpPr>
          <p:nvPr>
            <p:ph type="sldNum" sz="quarter" idx="4"/>
          </p:nvPr>
        </p:nvSpPr>
        <p:spPr>
          <a:xfrm>
            <a:off x="360000" y="6361200"/>
            <a:ext cx="489600" cy="241200"/>
          </a:xfrm>
          <a:prstGeom prst="rect">
            <a:avLst/>
          </a:prstGeom>
        </p:spPr>
        <p:txBody>
          <a:bodyPr vert="horz" lIns="0" tIns="0" rIns="0" bIns="0" rtlCol="0" anchor="t" anchorCtr="0"/>
          <a:lstStyle>
            <a:lvl1pPr algn="l">
              <a:defRPr sz="1000">
                <a:solidFill>
                  <a:srgbClr val="B0B0B0"/>
                </a:solidFill>
              </a:defRPr>
            </a:lvl1pPr>
          </a:lstStyle>
          <a:p>
            <a:fld id="{24C8C45C-947F-4981-8B3F-4F32E973C901}" type="slidenum">
              <a:rPr lang="en-GB" noProof="0" smtClean="0"/>
              <a:pPr/>
              <a:t>‹#›</a:t>
            </a:fld>
            <a:endParaRPr lang="en-GB" noProof="0" dirty="0"/>
          </a:p>
        </p:txBody>
      </p:sp>
      <p:grpSp>
        <p:nvGrpSpPr>
          <p:cNvPr id="20" name="Grid x12" hidden="1"/>
          <p:cNvGrpSpPr/>
          <p:nvPr userDrawn="1"/>
        </p:nvGrpSpPr>
        <p:grpSpPr>
          <a:xfrm>
            <a:off x="0" y="0"/>
            <a:ext cx="12192000" cy="540000"/>
            <a:chOff x="0" y="0"/>
            <a:chExt cx="12192000" cy="540000"/>
          </a:xfrm>
        </p:grpSpPr>
        <p:sp>
          <p:nvSpPr>
            <p:cNvPr id="7" name="Rectangle 6"/>
            <p:cNvSpPr/>
            <p:nvPr userDrawn="1"/>
          </p:nvSpPr>
          <p:spPr>
            <a:xfrm>
              <a:off x="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165200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30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42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83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124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065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006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947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888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8829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9770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071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Logo"/>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654863" y="358775"/>
            <a:ext cx="1189296" cy="402431"/>
          </a:xfrm>
          <a:prstGeom prst="rect">
            <a:avLst/>
          </a:prstGeom>
        </p:spPr>
      </p:pic>
    </p:spTree>
    <p:extLst>
      <p:ext uri="{BB962C8B-B14F-4D97-AF65-F5344CB8AC3E}">
        <p14:creationId xmlns:p14="http://schemas.microsoft.com/office/powerpoint/2010/main" val="797777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hf hdr="0"/>
  <p:txStyles>
    <p:title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1"/>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1"/>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1"/>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1"/>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1"/>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1"/>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1"/>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1"/>
        </a:buBlip>
        <a:defRPr sz="1400" i="1"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15">
          <p15:clr>
            <a:srgbClr val="F26B43"/>
          </p15:clr>
        </p15:guide>
        <p15:guide id="3" orient="horz" pos="478">
          <p15:clr>
            <a:srgbClr val="F26B43"/>
          </p15:clr>
        </p15:guide>
        <p15:guide id="4" orient="horz" pos="766">
          <p15:clr>
            <a:srgbClr val="F26B43"/>
          </p15:clr>
        </p15:guide>
        <p15:guide id="5" pos="226">
          <p15:clr>
            <a:srgbClr val="F26B43"/>
          </p15:clr>
        </p15:guide>
        <p15:guide id="6" pos="7451">
          <p15:clr>
            <a:srgbClr val="F26B43"/>
          </p15:clr>
        </p15:guide>
        <p15:guide id="7" orient="horz" pos="1047">
          <p15:clr>
            <a:srgbClr val="F26B43"/>
          </p15:clr>
        </p15:guide>
        <p15:guide id="8" orient="horz" pos="39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1089;&#1082;&#1072;&#1085;&#1076;&#1110;.&#1091;&#1082;&#1088;/"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elux-bi.foleon.com/designbooklet/eng/space-type-04/" TargetMode="External"/><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hyperlink" Target="http://www.green-house.it/"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hyperlink" Target="https://velux-bi.foleon.com/designbooklet/eng/space-type-02/"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duetvillas.ro/"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velux-bi.foleon.com/designbooklet/eng/space-type-01-c/" TargetMode="External"/><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www.velux.co.uk/professional/housebuilders" TargetMode="External"/><Relationship Id="rId5" Type="http://schemas.openxmlformats.org/officeDocument/2006/relationships/image" Target="../media/image2.pn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twitter.com/VELUX" TargetMode="External"/><Relationship Id="rId7" Type="http://schemas.openxmlformats.org/officeDocument/2006/relationships/hyperlink" Target="https://www.pinterest.com/VELUXGroup/"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hyperlink" Target="https://www.linkedin.com/company/VELUX" TargetMode="External"/><Relationship Id="rId5" Type="http://schemas.openxmlformats.org/officeDocument/2006/relationships/hyperlink" Target="https://www.youtube.com/user/VELUX" TargetMode="External"/><Relationship Id="rId4" Type="http://schemas.openxmlformats.org/officeDocument/2006/relationships/hyperlink" Target="http://www.facebook.com/velux/"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8870" y="1035380"/>
            <a:ext cx="9521128" cy="1127133"/>
          </a:xfrm>
        </p:spPr>
        <p:txBody>
          <a:bodyPr anchor="b" anchorCtr="0">
            <a:normAutofit/>
          </a:bodyPr>
          <a:lstStyle/>
          <a:p>
            <a:r>
              <a:rPr lang="en-GB" b="1" dirty="0"/>
              <a:t>Design booklet</a:t>
            </a:r>
          </a:p>
        </p:txBody>
      </p:sp>
      <p:sp>
        <p:nvSpPr>
          <p:cNvPr id="4" name="Slide Number Placeholder 3"/>
          <p:cNvSpPr>
            <a:spLocks noGrp="1"/>
          </p:cNvSpPr>
          <p:nvPr>
            <p:ph type="sldNum" sz="quarter" idx="4"/>
          </p:nvPr>
        </p:nvSpPr>
        <p:spPr/>
        <p:txBody>
          <a:bodyPr/>
          <a:lstStyle/>
          <a:p>
            <a:fld id="{1A17C83B-5FE3-4737-A842-C0492A7A61F7}" type="slidenum">
              <a:rPr lang="en-GB" noProof="0" smtClean="0"/>
              <a:pPr/>
              <a:t>1</a:t>
            </a:fld>
            <a:endParaRPr lang="en-GB" noProof="0" dirty="0"/>
          </a:p>
        </p:txBody>
      </p:sp>
      <p:sp>
        <p:nvSpPr>
          <p:cNvPr id="10" name="Text Placeholder 9"/>
          <p:cNvSpPr>
            <a:spLocks noGrp="1"/>
          </p:cNvSpPr>
          <p:nvPr>
            <p:ph type="body" sz="quarter" idx="15"/>
          </p:nvPr>
        </p:nvSpPr>
        <p:spPr/>
        <p:txBody>
          <a:bodyPr/>
          <a:lstStyle/>
          <a:p>
            <a:endParaRPr lang="en-GB" dirty="0"/>
          </a:p>
        </p:txBody>
      </p:sp>
      <p:sp>
        <p:nvSpPr>
          <p:cNvPr id="8" name="Subtitle 7"/>
          <p:cNvSpPr>
            <a:spLocks noGrp="1"/>
          </p:cNvSpPr>
          <p:nvPr>
            <p:ph type="subTitle" idx="1"/>
          </p:nvPr>
        </p:nvSpPr>
        <p:spPr>
          <a:xfrm>
            <a:off x="358870" y="2215338"/>
            <a:ext cx="9521128" cy="1113408"/>
          </a:xfrm>
        </p:spPr>
        <p:txBody>
          <a:bodyPr/>
          <a:lstStyle/>
          <a:p>
            <a:r>
              <a:rPr lang="en-GB" dirty="0"/>
              <a:t>What is it and how can it be used?</a:t>
            </a:r>
          </a:p>
        </p:txBody>
      </p:sp>
      <p:sp>
        <p:nvSpPr>
          <p:cNvPr id="2" name="Date Placeholder 1"/>
          <p:cNvSpPr>
            <a:spLocks noGrp="1"/>
          </p:cNvSpPr>
          <p:nvPr>
            <p:ph type="dt" sz="half" idx="18"/>
          </p:nvPr>
        </p:nvSpPr>
        <p:spPr/>
        <p:txBody>
          <a:bodyPr/>
          <a:lstStyle/>
          <a:p>
            <a:endParaRPr lang="en-GB" dirty="0"/>
          </a:p>
        </p:txBody>
      </p:sp>
      <p:sp>
        <p:nvSpPr>
          <p:cNvPr id="3" name="FLD_Presentation"/>
          <p:cNvSpPr>
            <a:spLocks noGrp="1"/>
          </p:cNvSpPr>
          <p:nvPr>
            <p:ph type="ftr" sz="quarter" idx="19"/>
          </p:nvPr>
        </p:nvSpPr>
        <p:spPr/>
        <p:txBody>
          <a:bodyPr/>
          <a:lstStyle/>
          <a:p>
            <a:endParaRPr lang="en-GB" dirty="0"/>
          </a:p>
        </p:txBody>
      </p:sp>
      <p:pic>
        <p:nvPicPr>
          <p:cNvPr id="13" name="Content Placeholder 10" descr="A screenshot of a cell phone&#10;&#10;Description automatically generated">
            <a:extLst>
              <a:ext uri="{FF2B5EF4-FFF2-40B4-BE49-F238E27FC236}">
                <a16:creationId xmlns:a16="http://schemas.microsoft.com/office/drawing/2014/main" id="{E37788D9-738F-4F96-9044-FC8DDFF4794B}"/>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Tree>
    <p:extLst>
      <p:ext uri="{BB962C8B-B14F-4D97-AF65-F5344CB8AC3E}">
        <p14:creationId xmlns:p14="http://schemas.microsoft.com/office/powerpoint/2010/main" val="81050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5B03-10AD-4678-A9C8-51FFA1CB2E6C}"/>
              </a:ext>
            </a:extLst>
          </p:cNvPr>
          <p:cNvSpPr>
            <a:spLocks noGrp="1"/>
          </p:cNvSpPr>
          <p:nvPr>
            <p:ph type="title"/>
          </p:nvPr>
        </p:nvSpPr>
        <p:spPr/>
        <p:txBody>
          <a:bodyPr/>
          <a:lstStyle/>
          <a:p>
            <a:r>
              <a:rPr lang="en-US" dirty="0"/>
              <a:t>Project Plan</a:t>
            </a:r>
          </a:p>
        </p:txBody>
      </p:sp>
      <p:sp>
        <p:nvSpPr>
          <p:cNvPr id="3" name="Text Placeholder 2">
            <a:extLst>
              <a:ext uri="{FF2B5EF4-FFF2-40B4-BE49-F238E27FC236}">
                <a16:creationId xmlns:a16="http://schemas.microsoft.com/office/drawing/2014/main" id="{90A32978-0F66-44C9-85D3-86AD50711205}"/>
              </a:ext>
            </a:extLst>
          </p:cNvPr>
          <p:cNvSpPr>
            <a:spLocks noGrp="1"/>
          </p:cNvSpPr>
          <p:nvPr>
            <p:ph type="body" sz="quarter" idx="1"/>
          </p:nvPr>
        </p:nvSpPr>
        <p:spPr/>
        <p:txBody>
          <a:bodyPr/>
          <a:lstStyle/>
          <a:p>
            <a:r>
              <a:rPr lang="en-US" dirty="0"/>
              <a:t>Planning execution</a:t>
            </a:r>
          </a:p>
        </p:txBody>
      </p:sp>
      <p:sp>
        <p:nvSpPr>
          <p:cNvPr id="4" name="Slide Number Placeholder 3">
            <a:extLst>
              <a:ext uri="{FF2B5EF4-FFF2-40B4-BE49-F238E27FC236}">
                <a16:creationId xmlns:a16="http://schemas.microsoft.com/office/drawing/2014/main" id="{8A0F868B-A561-4379-931D-46580B205B3A}"/>
              </a:ext>
            </a:extLst>
          </p:cNvPr>
          <p:cNvSpPr>
            <a:spLocks noGrp="1"/>
          </p:cNvSpPr>
          <p:nvPr>
            <p:ph type="sldNum" sz="quarter"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B0B0B0"/>
                </a:solidFill>
                <a:effectLst/>
                <a:uLnTx/>
                <a:uFillTx/>
                <a:latin typeface="VeluxForOffice"/>
                <a:sym typeface="VeluxForOffice"/>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B0B0B0"/>
              </a:solidFill>
              <a:effectLst/>
              <a:uLnTx/>
              <a:uFillTx/>
              <a:latin typeface="VeluxForOffice"/>
              <a:sym typeface="VeluxForOffice"/>
            </a:endParaRPr>
          </a:p>
        </p:txBody>
      </p:sp>
      <p:graphicFrame>
        <p:nvGraphicFramePr>
          <p:cNvPr id="7" name="Diagram 6">
            <a:extLst>
              <a:ext uri="{FF2B5EF4-FFF2-40B4-BE49-F238E27FC236}">
                <a16:creationId xmlns:a16="http://schemas.microsoft.com/office/drawing/2014/main" id="{C203AAF3-262D-477A-BC61-FBDA8345713E}"/>
              </a:ext>
            </a:extLst>
          </p:cNvPr>
          <p:cNvGraphicFramePr/>
          <p:nvPr>
            <p:extLst>
              <p:ext uri="{D42A27DB-BD31-4B8C-83A1-F6EECF244321}">
                <p14:modId xmlns:p14="http://schemas.microsoft.com/office/powerpoint/2010/main" val="3006975563"/>
              </p:ext>
            </p:extLst>
          </p:nvPr>
        </p:nvGraphicFramePr>
        <p:xfrm>
          <a:off x="-167952" y="2044671"/>
          <a:ext cx="12104057" cy="3491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69929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96F54E-4E57-4CB8-A255-6E6E667FFC06}"/>
              </a:ext>
            </a:extLst>
          </p:cNvPr>
          <p:cNvGraphicFramePr>
            <a:graphicFrameLocks noGrp="1"/>
          </p:cNvGraphicFramePr>
          <p:nvPr>
            <p:extLst>
              <p:ext uri="{D42A27DB-BD31-4B8C-83A1-F6EECF244321}">
                <p14:modId xmlns:p14="http://schemas.microsoft.com/office/powerpoint/2010/main" val="404195031"/>
              </p:ext>
            </p:extLst>
          </p:nvPr>
        </p:nvGraphicFramePr>
        <p:xfrm>
          <a:off x="358775" y="1662113"/>
          <a:ext cx="6816720" cy="4611203"/>
        </p:xfrm>
        <a:graphic>
          <a:graphicData uri="http://schemas.openxmlformats.org/drawingml/2006/table">
            <a:tbl>
              <a:tblPr>
                <a:tableStyleId>{284E427A-3D55-4303-BF80-6455036E1DE7}</a:tableStyleId>
              </a:tblPr>
              <a:tblGrid>
                <a:gridCol w="5531451">
                  <a:extLst>
                    <a:ext uri="{9D8B030D-6E8A-4147-A177-3AD203B41FA5}">
                      <a16:colId xmlns:a16="http://schemas.microsoft.com/office/drawing/2014/main" val="3895142538"/>
                    </a:ext>
                  </a:extLst>
                </a:gridCol>
                <a:gridCol w="1285269">
                  <a:extLst>
                    <a:ext uri="{9D8B030D-6E8A-4147-A177-3AD203B41FA5}">
                      <a16:colId xmlns:a16="http://schemas.microsoft.com/office/drawing/2014/main" val="4024322772"/>
                    </a:ext>
                  </a:extLst>
                </a:gridCol>
              </a:tblGrid>
              <a:tr h="313814">
                <a:tc>
                  <a:txBody>
                    <a:bodyPr/>
                    <a:lstStyle/>
                    <a:p>
                      <a:pPr algn="l" fontAlgn="ctr"/>
                      <a:r>
                        <a:rPr lang="en-US" sz="1000" b="1" i="1" u="none" strike="noStrike" dirty="0">
                          <a:solidFill>
                            <a:schemeClr val="bg1"/>
                          </a:solidFill>
                          <a:effectLst/>
                        </a:rPr>
                        <a:t>BI Services</a:t>
                      </a:r>
                      <a:endParaRPr lang="en-US" sz="1000" b="1" i="1" u="none" strike="noStrike" dirty="0">
                        <a:solidFill>
                          <a:schemeClr val="bg1"/>
                        </a:solidFill>
                        <a:effectLst/>
                        <a:latin typeface="VELUXforOffice" panose="02000506030000020004" pitchFamily="2" charset="0"/>
                      </a:endParaRPr>
                    </a:p>
                  </a:txBody>
                  <a:tcPr marL="72000" marR="3113" marT="3113" marB="0" anchor="ctr">
                    <a:solidFill>
                      <a:schemeClr val="accent6"/>
                    </a:solidFill>
                  </a:tcPr>
                </a:tc>
                <a:tc>
                  <a:txBody>
                    <a:bodyPr/>
                    <a:lstStyle/>
                    <a:p>
                      <a:pPr algn="l" fontAlgn="ctr"/>
                      <a:r>
                        <a:rPr lang="en-US" sz="1000" b="1" i="1" u="none" strike="noStrike" dirty="0">
                          <a:solidFill>
                            <a:schemeClr val="bg1"/>
                          </a:solidFill>
                          <a:effectLst/>
                        </a:rPr>
                        <a:t>Amount </a:t>
                      </a:r>
                      <a:endParaRPr lang="en-US" sz="1000" b="1" i="1" u="none" strike="noStrike" dirty="0">
                        <a:solidFill>
                          <a:schemeClr val="bg1"/>
                        </a:solidFill>
                        <a:effectLst/>
                        <a:latin typeface="VELUXforOffice" panose="02000506030000020004" pitchFamily="2" charset="0"/>
                      </a:endParaRPr>
                    </a:p>
                  </a:txBody>
                  <a:tcPr marL="3113" marR="3113" marT="3113" marB="0" anchor="ctr">
                    <a:solidFill>
                      <a:schemeClr val="accent6"/>
                    </a:solidFill>
                  </a:tcPr>
                </a:tc>
                <a:extLst>
                  <a:ext uri="{0D108BD9-81ED-4DB2-BD59-A6C34878D82A}">
                    <a16:rowId xmlns:a16="http://schemas.microsoft.com/office/drawing/2014/main" val="2522790290"/>
                  </a:ext>
                </a:extLst>
              </a:tr>
              <a:tr h="158494">
                <a:tc>
                  <a:txBody>
                    <a:bodyPr/>
                    <a:lstStyle/>
                    <a:p>
                      <a:pPr algn="l" fontAlgn="b"/>
                      <a:r>
                        <a:rPr lang="en-US" sz="1000" u="none" strike="noStrike" dirty="0">
                          <a:effectLst/>
                        </a:rPr>
                        <a:t>Redesign</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66474928"/>
                  </a:ext>
                </a:extLst>
              </a:tr>
              <a:tr h="158494">
                <a:tc>
                  <a:txBody>
                    <a:bodyPr/>
                    <a:lstStyle/>
                    <a:p>
                      <a:pPr algn="l" fontAlgn="b"/>
                      <a:r>
                        <a:rPr lang="en-US" sz="1000" u="none" strike="noStrike" dirty="0">
                          <a:effectLst/>
                        </a:rPr>
                        <a:t>New design</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3456524809"/>
                  </a:ext>
                </a:extLst>
              </a:tr>
              <a:tr h="158494">
                <a:tc>
                  <a:txBody>
                    <a:bodyPr/>
                    <a:lstStyle/>
                    <a:p>
                      <a:pPr algn="l" fontAlgn="b"/>
                      <a:r>
                        <a:rPr lang="en-US" sz="1000" u="none" strike="noStrike" dirty="0">
                          <a:effectLst/>
                        </a:rPr>
                        <a:t>Daylight analysis</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3781119415"/>
                  </a:ext>
                </a:extLst>
              </a:tr>
              <a:tr h="158494">
                <a:tc>
                  <a:txBody>
                    <a:bodyPr/>
                    <a:lstStyle/>
                    <a:p>
                      <a:pPr algn="l" fontAlgn="b"/>
                      <a:r>
                        <a:rPr lang="en-US" sz="1000" u="none" strike="noStrike" dirty="0">
                          <a:effectLst/>
                        </a:rPr>
                        <a:t>EIC analysis (Energy and Indoor Climate)</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2170413071"/>
                  </a:ext>
                </a:extLst>
              </a:tr>
              <a:tr h="158494">
                <a:tc>
                  <a:txBody>
                    <a:bodyPr/>
                    <a:lstStyle/>
                    <a:p>
                      <a:pPr algn="l" fontAlgn="b"/>
                      <a:r>
                        <a:rPr lang="en-US" sz="1000" u="none" strike="noStrike" dirty="0">
                          <a:effectLst/>
                        </a:rPr>
                        <a:t>Active House Calculation</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570993722"/>
                  </a:ext>
                </a:extLst>
              </a:tr>
              <a:tr h="158494">
                <a:tc>
                  <a:txBody>
                    <a:bodyPr/>
                    <a:lstStyle/>
                    <a:p>
                      <a:pPr algn="l" fontAlgn="b"/>
                      <a:r>
                        <a:rPr lang="en-US" sz="1000" u="none" strike="noStrike" dirty="0">
                          <a:effectLst/>
                        </a:rPr>
                        <a:t>Active House Verification (external)</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a:effectLst/>
                        </a:rPr>
                        <a:t>1 or more project </a:t>
                      </a:r>
                      <a:endParaRPr lang="en-US" sz="800" b="0" i="1" u="none" strike="noStrike">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251075826"/>
                  </a:ext>
                </a:extLst>
              </a:tr>
              <a:tr h="251686">
                <a:tc>
                  <a:txBody>
                    <a:bodyPr/>
                    <a:lstStyle/>
                    <a:p>
                      <a:pPr algn="l" fontAlgn="b"/>
                      <a:r>
                        <a:rPr lang="en-US" sz="1000" u="none" strike="noStrike" dirty="0">
                          <a:effectLst/>
                        </a:rPr>
                        <a:t>3D Renders </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Entire House: Interior (6-8) Exterior (2)</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716643306"/>
                  </a:ext>
                </a:extLst>
              </a:tr>
              <a:tr h="158494">
                <a:tc>
                  <a:txBody>
                    <a:bodyPr/>
                    <a:lstStyle/>
                    <a:p>
                      <a:pPr algn="l" fontAlgn="b"/>
                      <a:r>
                        <a:rPr lang="en-US" sz="1000" u="none" strike="noStrike" dirty="0">
                          <a:effectLst/>
                        </a:rPr>
                        <a:t>3D film</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2771587448"/>
                  </a:ext>
                </a:extLst>
              </a:tr>
              <a:tr h="158494">
                <a:tc>
                  <a:txBody>
                    <a:bodyPr/>
                    <a:lstStyle/>
                    <a:p>
                      <a:pPr algn="l" fontAlgn="b"/>
                      <a:r>
                        <a:rPr lang="en-US" sz="1000" u="none" strike="noStrike" dirty="0">
                          <a:effectLst/>
                        </a:rPr>
                        <a:t>VR - Virtual Reality - light version on app</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805107704"/>
                  </a:ext>
                </a:extLst>
              </a:tr>
              <a:tr h="158494">
                <a:tc>
                  <a:txBody>
                    <a:bodyPr/>
                    <a:lstStyle/>
                    <a:p>
                      <a:pPr algn="l" fontAlgn="b"/>
                      <a:r>
                        <a:rPr lang="en-US" sz="1000" u="none" strike="noStrike" dirty="0">
                          <a:effectLst/>
                        </a:rPr>
                        <a:t>VR - Virtual Reality in "flagship version" HTC glasses and full VR</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1023852037"/>
                  </a:ext>
                </a:extLst>
              </a:tr>
              <a:tr h="313814">
                <a:tc>
                  <a:txBody>
                    <a:bodyPr/>
                    <a:lstStyle/>
                    <a:p>
                      <a:pPr algn="l" fontAlgn="b"/>
                      <a:r>
                        <a:rPr lang="en-US" sz="1000" u="none" strike="noStrike" dirty="0">
                          <a:effectLst/>
                        </a:rPr>
                        <a:t>POS in show house and sales centers: special designed to fit showing the PHB projects with the 3D, could include VR, accessories</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ctr"/>
                      <a:r>
                        <a:rPr lang="en-US" sz="800" u="none" strike="noStrike" dirty="0">
                          <a:effectLst/>
                        </a:rPr>
                        <a:t>TBD</a:t>
                      </a:r>
                      <a:endParaRPr lang="en-US" sz="800" b="0" i="1" u="none" strike="noStrike" dirty="0">
                        <a:solidFill>
                          <a:srgbClr val="000000"/>
                        </a:solidFill>
                        <a:effectLst/>
                        <a:latin typeface="VELUXforOffice" panose="02000506030000020004" pitchFamily="2" charset="0"/>
                      </a:endParaRPr>
                    </a:p>
                  </a:txBody>
                  <a:tcPr marL="36000" marR="108000" marT="0" marB="0" anchor="ctr"/>
                </a:tc>
                <a:extLst>
                  <a:ext uri="{0D108BD9-81ED-4DB2-BD59-A6C34878D82A}">
                    <a16:rowId xmlns:a16="http://schemas.microsoft.com/office/drawing/2014/main" val="3602676329"/>
                  </a:ext>
                </a:extLst>
              </a:tr>
              <a:tr h="442132">
                <a:tc>
                  <a:txBody>
                    <a:bodyPr/>
                    <a:lstStyle/>
                    <a:p>
                      <a:pPr algn="l" fontAlgn="b"/>
                      <a:r>
                        <a:rPr lang="en-US" sz="1000" u="none" strike="noStrike" dirty="0">
                          <a:effectLst/>
                        </a:rPr>
                        <a:t>Show house: products delivered, Open Days contribution, media communication and PR, training on VRW's installation, training of sales staff in the show houses</a:t>
                      </a:r>
                    </a:p>
                  </a:txBody>
                  <a:tcPr marL="72000" marR="3113" marT="3113" marB="0" anchor="b"/>
                </a:tc>
                <a:tc>
                  <a:txBody>
                    <a:bodyPr/>
                    <a:lstStyle/>
                    <a:p>
                      <a:pPr algn="l" fontAlgn="t"/>
                      <a:r>
                        <a:rPr lang="en-US" sz="800" u="none" strike="noStrike" dirty="0">
                          <a:effectLst/>
                        </a:rPr>
                        <a:t>Spilt the services into single price and create the agreed complete package price </a:t>
                      </a:r>
                      <a:endParaRPr lang="en-US" sz="800" b="0" i="1" u="none" strike="noStrike" dirty="0">
                        <a:solidFill>
                          <a:srgbClr val="000000"/>
                        </a:solidFill>
                        <a:effectLst/>
                        <a:latin typeface="VELUXforOffice" panose="02000506030000020004" pitchFamily="2" charset="0"/>
                      </a:endParaRPr>
                    </a:p>
                  </a:txBody>
                  <a:tcPr marL="36000" marR="108000" marT="0" marB="0"/>
                </a:tc>
                <a:extLst>
                  <a:ext uri="{0D108BD9-81ED-4DB2-BD59-A6C34878D82A}">
                    <a16:rowId xmlns:a16="http://schemas.microsoft.com/office/drawing/2014/main" val="1116635598"/>
                  </a:ext>
                </a:extLst>
              </a:tr>
              <a:tr h="313814">
                <a:tc>
                  <a:txBody>
                    <a:bodyPr/>
                    <a:lstStyle/>
                    <a:p>
                      <a:pPr algn="l" fontAlgn="b"/>
                      <a:r>
                        <a:rPr lang="en-US" sz="1000" u="none" strike="noStrike" dirty="0">
                          <a:effectLst/>
                        </a:rPr>
                        <a:t>Professional pictures with shared global rights ready before Open Day, for media and marketing communication (press kit)</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ctr"/>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ctr"/>
                </a:tc>
                <a:extLst>
                  <a:ext uri="{0D108BD9-81ED-4DB2-BD59-A6C34878D82A}">
                    <a16:rowId xmlns:a16="http://schemas.microsoft.com/office/drawing/2014/main" val="3766449547"/>
                  </a:ext>
                </a:extLst>
              </a:tr>
              <a:tr h="313814">
                <a:tc>
                  <a:txBody>
                    <a:bodyPr/>
                    <a:lstStyle/>
                    <a:p>
                      <a:pPr algn="l" fontAlgn="b"/>
                      <a:r>
                        <a:rPr lang="en-US" sz="1000" u="none" strike="noStrike" dirty="0">
                          <a:effectLst/>
                        </a:rPr>
                        <a:t>Development of project case on marketing website, for the project to be shown on V-xxx and with link to PHB's website and vice versa</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ctr"/>
                      <a:r>
                        <a:rPr lang="en-US" sz="800" u="none" strike="noStrike" dirty="0">
                          <a:effectLst/>
                        </a:rPr>
                        <a:t>1 or more pages</a:t>
                      </a:r>
                      <a:endParaRPr lang="en-US" sz="800" b="0" i="1" u="none" strike="noStrike" dirty="0">
                        <a:solidFill>
                          <a:srgbClr val="000000"/>
                        </a:solidFill>
                        <a:effectLst/>
                        <a:latin typeface="VELUXforOffice" panose="02000506030000020004" pitchFamily="2" charset="0"/>
                      </a:endParaRPr>
                    </a:p>
                  </a:txBody>
                  <a:tcPr marL="36000" marR="108000" marT="0" marB="0" anchor="ctr"/>
                </a:tc>
                <a:extLst>
                  <a:ext uri="{0D108BD9-81ED-4DB2-BD59-A6C34878D82A}">
                    <a16:rowId xmlns:a16="http://schemas.microsoft.com/office/drawing/2014/main" val="2553099074"/>
                  </a:ext>
                </a:extLst>
              </a:tr>
              <a:tr h="736886">
                <a:tc>
                  <a:txBody>
                    <a:bodyPr/>
                    <a:lstStyle/>
                    <a:p>
                      <a:pPr algn="l" fontAlgn="b"/>
                      <a:r>
                        <a:rPr lang="en-US" sz="1000" u="none" strike="noStrike" dirty="0">
                          <a:effectLst/>
                        </a:rPr>
                        <a:t>Upgrade of existing Show Houses:</a:t>
                      </a:r>
                      <a:br>
                        <a:rPr lang="en-US" sz="1000" u="none" strike="noStrike" dirty="0">
                          <a:effectLst/>
                        </a:rPr>
                      </a:br>
                      <a:r>
                        <a:rPr lang="en-US" sz="1000" u="none" strike="noStrike" dirty="0">
                          <a:effectLst/>
                        </a:rPr>
                        <a:t>VELUX in, competitors out</a:t>
                      </a:r>
                      <a:br>
                        <a:rPr lang="en-US" sz="1000" u="none" strike="noStrike" dirty="0">
                          <a:effectLst/>
                        </a:rPr>
                      </a:br>
                      <a:r>
                        <a:rPr lang="en-US" sz="1000" u="none" strike="noStrike" dirty="0">
                          <a:effectLst/>
                        </a:rPr>
                        <a:t>Redesign with better/more VRW and more VELUX products (V-Active, motors, blinds, shutters)</a:t>
                      </a:r>
                      <a:br>
                        <a:rPr lang="en-US" sz="1000" u="none" strike="noStrike" dirty="0">
                          <a:effectLst/>
                        </a:rPr>
                      </a:br>
                      <a:r>
                        <a:rPr lang="en-US" sz="1000" u="none" strike="noStrike" dirty="0">
                          <a:effectLst/>
                        </a:rPr>
                        <a:t>Support After Sales Service</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ctr"/>
                      <a:r>
                        <a:rPr lang="en-US" sz="800" u="none" strike="noStrike" dirty="0">
                          <a:effectLst/>
                        </a:rPr>
                        <a:t>1 or more project </a:t>
                      </a:r>
                      <a:endParaRPr lang="en-US" sz="800" b="0" i="1" u="none" strike="noStrike" dirty="0">
                        <a:solidFill>
                          <a:srgbClr val="000000"/>
                        </a:solidFill>
                        <a:effectLst/>
                        <a:latin typeface="VELUXforOffice" panose="02000506030000020004" pitchFamily="2" charset="0"/>
                      </a:endParaRPr>
                    </a:p>
                  </a:txBody>
                  <a:tcPr marL="36000" marR="108000" marT="0" marB="0" anchor="ctr"/>
                </a:tc>
                <a:extLst>
                  <a:ext uri="{0D108BD9-81ED-4DB2-BD59-A6C34878D82A}">
                    <a16:rowId xmlns:a16="http://schemas.microsoft.com/office/drawing/2014/main" val="2160944083"/>
                  </a:ext>
                </a:extLst>
              </a:tr>
              <a:tr h="158494">
                <a:tc>
                  <a:txBody>
                    <a:bodyPr/>
                    <a:lstStyle/>
                    <a:p>
                      <a:pPr algn="l" fontAlgn="b"/>
                      <a:r>
                        <a:rPr lang="en-US" sz="1000" u="none" strike="noStrike" dirty="0">
                          <a:effectLst/>
                        </a:rPr>
                        <a:t>Building site sign layout</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3279582712"/>
                  </a:ext>
                </a:extLst>
              </a:tr>
              <a:tr h="294755">
                <a:tc>
                  <a:txBody>
                    <a:bodyPr/>
                    <a:lstStyle/>
                    <a:p>
                      <a:pPr algn="l" fontAlgn="b"/>
                      <a:r>
                        <a:rPr lang="en-US" sz="1000" u="none" strike="noStrike" dirty="0">
                          <a:effectLst/>
                        </a:rPr>
                        <a:t>Printed Sales material - Dossiers with PHB's project, layout and print by VELUX, or shared costs</a:t>
                      </a:r>
                      <a:endParaRPr lang="en-US" sz="1000" b="0" i="0" u="none" strike="noStrike" dirty="0">
                        <a:solidFill>
                          <a:srgbClr val="000000"/>
                        </a:solidFill>
                        <a:effectLst/>
                        <a:latin typeface="VELUXforOffice" panose="02000506030000020004" pitchFamily="2" charset="0"/>
                      </a:endParaRPr>
                    </a:p>
                  </a:txBody>
                  <a:tcPr marL="72000" marR="3113" marT="3113" marB="0" anchor="b"/>
                </a:tc>
                <a:tc>
                  <a:txBody>
                    <a:bodyPr/>
                    <a:lstStyle/>
                    <a:p>
                      <a:pPr algn="l" fontAlgn="b"/>
                      <a:endParaRPr lang="en-US" sz="800" b="0" i="1" u="none" strike="noStrike" dirty="0">
                        <a:solidFill>
                          <a:srgbClr val="000000"/>
                        </a:solidFill>
                        <a:effectLst/>
                        <a:latin typeface="VELUXforOffice" panose="02000506030000020004" pitchFamily="2" charset="0"/>
                      </a:endParaRPr>
                    </a:p>
                  </a:txBody>
                  <a:tcPr marL="36000" marR="108000" marT="0" marB="0" anchor="b"/>
                </a:tc>
                <a:extLst>
                  <a:ext uri="{0D108BD9-81ED-4DB2-BD59-A6C34878D82A}">
                    <a16:rowId xmlns:a16="http://schemas.microsoft.com/office/drawing/2014/main" val="1117460845"/>
                  </a:ext>
                </a:extLst>
              </a:tr>
            </a:tbl>
          </a:graphicData>
        </a:graphic>
      </p:graphicFrame>
      <p:sp>
        <p:nvSpPr>
          <p:cNvPr id="11" name="Rectangle 10">
            <a:extLst>
              <a:ext uri="{FF2B5EF4-FFF2-40B4-BE49-F238E27FC236}">
                <a16:creationId xmlns:a16="http://schemas.microsoft.com/office/drawing/2014/main" id="{000E76CF-0887-4BAF-9205-8264B321A17A}"/>
              </a:ext>
            </a:extLst>
          </p:cNvPr>
          <p:cNvSpPr/>
          <p:nvPr/>
        </p:nvSpPr>
        <p:spPr>
          <a:xfrm>
            <a:off x="8351042" y="3304420"/>
            <a:ext cx="1977483" cy="1188224"/>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pic>
        <p:nvPicPr>
          <p:cNvPr id="9" name="Content Placeholder 10" descr="A screenshot of a cell phone&#10;&#10;Description automatically generated">
            <a:extLst>
              <a:ext uri="{FF2B5EF4-FFF2-40B4-BE49-F238E27FC236}">
                <a16:creationId xmlns:a16="http://schemas.microsoft.com/office/drawing/2014/main" id="{F02D66A6-5B86-4D0C-81B7-419C81DCC62D}"/>
              </a:ext>
            </a:extLst>
          </p:cNvPr>
          <p:cNvPicPr>
            <a:picLocks noChangeAspect="1"/>
          </p:cNvPicPr>
          <p:nvPr/>
        </p:nvPicPr>
        <p:blipFill rotWithShape="1">
          <a:blip r:embed="rId3">
            <a:extLst>
              <a:ext uri="{28A0092B-C50C-407E-A947-70E740481C1C}">
                <a14:useLocalDpi xmlns:a14="http://schemas.microsoft.com/office/drawing/2010/main" val="0"/>
              </a:ext>
            </a:extLst>
          </a:blip>
          <a:srcRect t="15028" b="1"/>
          <a:stretch/>
        </p:blipFill>
        <p:spPr>
          <a:xfrm>
            <a:off x="8351043" y="3304420"/>
            <a:ext cx="1977483" cy="1188222"/>
          </a:xfrm>
          <a:prstGeom prst="rect">
            <a:avLst/>
          </a:prstGeom>
        </p:spPr>
      </p:pic>
      <p:sp>
        <p:nvSpPr>
          <p:cNvPr id="6" name="Title 5"/>
          <p:cNvSpPr>
            <a:spLocks noGrp="1"/>
          </p:cNvSpPr>
          <p:nvPr>
            <p:ph type="title"/>
          </p:nvPr>
        </p:nvSpPr>
        <p:spPr/>
        <p:txBody>
          <a:bodyPr/>
          <a:lstStyle/>
          <a:p>
            <a:r>
              <a:rPr lang="en-US" dirty="0"/>
              <a:t>List of Services/ Tools to PHB’s &amp; PBO’s</a:t>
            </a:r>
            <a:br>
              <a:rPr lang="en-US" dirty="0"/>
            </a:br>
            <a:endParaRPr lang="en-GB" dirty="0"/>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17C83B-5FE3-4737-A842-C0492A7A61F7}" type="slidenum">
              <a:rPr kumimoji="0" lang="en-GB" sz="10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dirty="0">
              <a:ln>
                <a:noFill/>
              </a:ln>
              <a:solidFill>
                <a:srgbClr val="B0B0B0"/>
              </a:solidFill>
              <a:effectLst/>
              <a:uLnTx/>
              <a:uFillTx/>
              <a:latin typeface="VeluxForOffice"/>
              <a:ea typeface="+mn-ea"/>
              <a:cs typeface="+mn-cs"/>
            </a:endParaRPr>
          </a:p>
        </p:txBody>
      </p:sp>
      <p:sp>
        <p:nvSpPr>
          <p:cNvPr id="7" name="Subtitle 6"/>
          <p:cNvSpPr>
            <a:spLocks noGrp="1"/>
          </p:cNvSpPr>
          <p:nvPr>
            <p:ph type="subTitle" idx="1"/>
          </p:nvPr>
        </p:nvSpPr>
        <p:spPr/>
        <p:txBody>
          <a:bodyPr/>
          <a:lstStyle/>
          <a:p>
            <a:r>
              <a:rPr lang="en-US" dirty="0"/>
              <a:t>Building Industry</a:t>
            </a:r>
            <a:br>
              <a:rPr lang="en-US" dirty="0"/>
            </a:br>
            <a:endParaRPr lang="en-GB" dirty="0"/>
          </a:p>
        </p:txBody>
      </p:sp>
      <p:sp>
        <p:nvSpPr>
          <p:cNvPr id="4" name="Date_DateCustomA"/>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5" name="FLD_Presentation"/>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Velux company</a:t>
            </a:r>
          </a:p>
        </p:txBody>
      </p:sp>
      <p:sp>
        <p:nvSpPr>
          <p:cNvPr id="8" name="Plus Sign 7">
            <a:extLst>
              <a:ext uri="{FF2B5EF4-FFF2-40B4-BE49-F238E27FC236}">
                <a16:creationId xmlns:a16="http://schemas.microsoft.com/office/drawing/2014/main" id="{B5861ADE-BA89-4549-AFEE-00CC0EC8201E}"/>
              </a:ext>
            </a:extLst>
          </p:cNvPr>
          <p:cNvSpPr/>
          <p:nvPr/>
        </p:nvSpPr>
        <p:spPr>
          <a:xfrm>
            <a:off x="7418984" y="3478501"/>
            <a:ext cx="802888" cy="840059"/>
          </a:xfrm>
          <a:prstGeom prst="mathPlus">
            <a:avLst>
              <a:gd name="adj1" fmla="val 5001"/>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Tree>
    <p:extLst>
      <p:ext uri="{BB962C8B-B14F-4D97-AF65-F5344CB8AC3E}">
        <p14:creationId xmlns:p14="http://schemas.microsoft.com/office/powerpoint/2010/main" val="321018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6304" y="1583475"/>
            <a:ext cx="9521128" cy="1966090"/>
          </a:xfrm>
        </p:spPr>
        <p:txBody>
          <a:bodyPr anchor="b" anchorCtr="0">
            <a:normAutofit fontScale="90000"/>
          </a:bodyPr>
          <a:lstStyle/>
          <a:p>
            <a:r>
              <a:rPr lang="en-GB" b="1" dirty="0"/>
              <a:t>HOW IS THE WORKFLOW REFLECTED IN THE DESIGN BOOKLET?</a:t>
            </a:r>
            <a:br>
              <a:rPr lang="en-GB" dirty="0"/>
            </a:br>
            <a:br>
              <a:rPr lang="en-GB" dirty="0"/>
            </a:br>
            <a:endParaRPr lang="en-GB" b="1" dirty="0"/>
          </a:p>
        </p:txBody>
      </p:sp>
      <p:sp>
        <p:nvSpPr>
          <p:cNvPr id="4" name="Slide Number Placeholder 3"/>
          <p:cNvSpPr>
            <a:spLocks noGrp="1"/>
          </p:cNvSpPr>
          <p:nvPr>
            <p:ph type="sldNum" sz="quarter" idx="4"/>
          </p:nvPr>
        </p:nvSpPr>
        <p:spPr/>
        <p:txBody>
          <a:bodyPr/>
          <a:lstStyle/>
          <a:p>
            <a:fld id="{1A17C83B-5FE3-4737-A842-C0492A7A61F7}" type="slidenum">
              <a:rPr lang="en-GB" noProof="0" smtClean="0"/>
              <a:pPr/>
              <a:t>12</a:t>
            </a:fld>
            <a:endParaRPr lang="en-GB" noProof="0" dirty="0"/>
          </a:p>
        </p:txBody>
      </p:sp>
      <p:sp>
        <p:nvSpPr>
          <p:cNvPr id="10" name="Text Placeholder 9"/>
          <p:cNvSpPr>
            <a:spLocks noGrp="1"/>
          </p:cNvSpPr>
          <p:nvPr>
            <p:ph type="body" sz="quarter" idx="15"/>
          </p:nvPr>
        </p:nvSpPr>
        <p:spPr/>
        <p:txBody>
          <a:bodyPr/>
          <a:lstStyle/>
          <a:p>
            <a:endParaRPr lang="en-GB" dirty="0"/>
          </a:p>
        </p:txBody>
      </p:sp>
      <p:sp>
        <p:nvSpPr>
          <p:cNvPr id="2" name="Date Placeholder 1"/>
          <p:cNvSpPr>
            <a:spLocks noGrp="1"/>
          </p:cNvSpPr>
          <p:nvPr>
            <p:ph type="dt" sz="half" idx="18"/>
          </p:nvPr>
        </p:nvSpPr>
        <p:spPr/>
        <p:txBody>
          <a:bodyPr/>
          <a:lstStyle/>
          <a:p>
            <a:endParaRPr lang="en-GB" dirty="0"/>
          </a:p>
        </p:txBody>
      </p:sp>
      <p:sp>
        <p:nvSpPr>
          <p:cNvPr id="3" name="FLD_Presentation"/>
          <p:cNvSpPr>
            <a:spLocks noGrp="1"/>
          </p:cNvSpPr>
          <p:nvPr>
            <p:ph type="ftr" sz="quarter" idx="19"/>
          </p:nvPr>
        </p:nvSpPr>
        <p:spPr/>
        <p:txBody>
          <a:bodyPr/>
          <a:lstStyle/>
          <a:p>
            <a:endParaRPr lang="en-GB" dirty="0"/>
          </a:p>
        </p:txBody>
      </p:sp>
      <p:pic>
        <p:nvPicPr>
          <p:cNvPr id="13" name="Content Placeholder 10" descr="A screenshot of a cell phone&#10;&#10;Description automatically generated">
            <a:extLst>
              <a:ext uri="{FF2B5EF4-FFF2-40B4-BE49-F238E27FC236}">
                <a16:creationId xmlns:a16="http://schemas.microsoft.com/office/drawing/2014/main" id="{E37788D9-738F-4F96-9044-FC8DDFF4794B}"/>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Tree>
    <p:extLst>
      <p:ext uri="{BB962C8B-B14F-4D97-AF65-F5344CB8AC3E}">
        <p14:creationId xmlns:p14="http://schemas.microsoft.com/office/powerpoint/2010/main" val="1930205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Space type categories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13</a:t>
            </a:fld>
            <a:endParaRPr lang="en-GB" dirty="0"/>
          </a:p>
        </p:txBody>
      </p:sp>
      <p:sp>
        <p:nvSpPr>
          <p:cNvPr id="7" name="Subtitle 6"/>
          <p:cNvSpPr>
            <a:spLocks noGrp="1"/>
          </p:cNvSpPr>
          <p:nvPr>
            <p:ph type="subTitle" idx="1"/>
          </p:nvPr>
        </p:nvSpPr>
        <p:spPr/>
        <p:txBody>
          <a:bodyPr/>
          <a:lstStyle/>
          <a:p>
            <a:r>
              <a:rPr lang="en-GB" dirty="0"/>
              <a:t>Design booklet – training session</a:t>
            </a:r>
          </a:p>
          <a:p>
            <a:endParaRPr lang="en-GB"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grpSp>
        <p:nvGrpSpPr>
          <p:cNvPr id="8" name="Group 7">
            <a:extLst>
              <a:ext uri="{FF2B5EF4-FFF2-40B4-BE49-F238E27FC236}">
                <a16:creationId xmlns:a16="http://schemas.microsoft.com/office/drawing/2014/main" id="{F032C8D2-389E-4792-BB75-D0629868247B}"/>
              </a:ext>
            </a:extLst>
          </p:cNvPr>
          <p:cNvGrpSpPr/>
          <p:nvPr/>
        </p:nvGrpSpPr>
        <p:grpSpPr>
          <a:xfrm>
            <a:off x="0" y="1972582"/>
            <a:ext cx="12192000" cy="4310787"/>
            <a:chOff x="0" y="2329422"/>
            <a:chExt cx="12192000" cy="4310787"/>
          </a:xfrm>
        </p:grpSpPr>
        <p:pic>
          <p:nvPicPr>
            <p:cNvPr id="9" name="Picture 8" descr="A close up of text on a white background&#10;&#10;Description automatically generated">
              <a:extLst>
                <a:ext uri="{FF2B5EF4-FFF2-40B4-BE49-F238E27FC236}">
                  <a16:creationId xmlns:a16="http://schemas.microsoft.com/office/drawing/2014/main" id="{DA9B8E84-9A09-4E1A-ABF4-FF9D7BF8A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9422"/>
              <a:ext cx="12192000" cy="4310787"/>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4CF6602E-FDE0-41D0-9087-D72F6A6F4317}"/>
                </a:ext>
              </a:extLst>
            </p:cNvPr>
            <p:cNvPicPr>
              <a:picLocks noChangeAspect="1"/>
            </p:cNvPicPr>
            <p:nvPr/>
          </p:nvPicPr>
          <p:blipFill rotWithShape="1">
            <a:blip r:embed="rId4">
              <a:extLst>
                <a:ext uri="{28A0092B-C50C-407E-A947-70E740481C1C}">
                  <a14:useLocalDpi xmlns:a14="http://schemas.microsoft.com/office/drawing/2010/main" val="0"/>
                </a:ext>
              </a:extLst>
            </a:blip>
            <a:srcRect l="58288" r="39373"/>
            <a:stretch/>
          </p:blipFill>
          <p:spPr>
            <a:xfrm>
              <a:off x="5878048" y="2329422"/>
              <a:ext cx="285262" cy="4310787"/>
            </a:xfrm>
            <a:prstGeom prst="rect">
              <a:avLst/>
            </a:prstGeom>
          </p:spPr>
        </p:pic>
      </p:grpSp>
      <p:sp>
        <p:nvSpPr>
          <p:cNvPr id="2" name="Content Placeholder 1"/>
          <p:cNvSpPr>
            <a:spLocks noGrp="1"/>
          </p:cNvSpPr>
          <p:nvPr>
            <p:ph sz="quarter" idx="16"/>
          </p:nvPr>
        </p:nvSpPr>
        <p:spPr>
          <a:xfrm>
            <a:off x="358870" y="1663700"/>
            <a:ext cx="9508730" cy="4541839"/>
          </a:xfrm>
        </p:spPr>
        <p:txBody>
          <a:bodyPr/>
          <a:lstStyle/>
          <a:p>
            <a:r>
              <a:rPr lang="en-GB" dirty="0"/>
              <a:t>The projects and inspiration have been divided into </a:t>
            </a:r>
            <a:r>
              <a:rPr lang="en-GB" b="1" dirty="0"/>
              <a:t>space type categories</a:t>
            </a:r>
            <a:r>
              <a:rPr lang="en-GB" dirty="0"/>
              <a:t> that engage with the technical nature and practical implementation of the solutions. </a:t>
            </a:r>
          </a:p>
          <a:p>
            <a:endParaRPr lang="en-US" dirty="0"/>
          </a:p>
          <a:p>
            <a:endParaRPr lang="en-GB" dirty="0"/>
          </a:p>
        </p:txBody>
      </p:sp>
    </p:spTree>
    <p:extLst>
      <p:ext uri="{BB962C8B-B14F-4D97-AF65-F5344CB8AC3E}">
        <p14:creationId xmlns:p14="http://schemas.microsoft.com/office/powerpoint/2010/main" val="125050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E9DCD0EC-DE82-4F40-8BB7-42D05E94C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7612"/>
            <a:ext cx="12192000" cy="4310787"/>
          </a:xfrm>
          <a:prstGeom prst="rect">
            <a:avLst/>
          </a:prstGeom>
        </p:spPr>
      </p:pic>
      <p:sp>
        <p:nvSpPr>
          <p:cNvPr id="2" name="Title 1">
            <a:extLst>
              <a:ext uri="{FF2B5EF4-FFF2-40B4-BE49-F238E27FC236}">
                <a16:creationId xmlns:a16="http://schemas.microsoft.com/office/drawing/2014/main" id="{BD72E8A2-420F-451B-BD63-42ACAE7CA998}"/>
              </a:ext>
            </a:extLst>
          </p:cNvPr>
          <p:cNvSpPr>
            <a:spLocks noGrp="1"/>
          </p:cNvSpPr>
          <p:nvPr>
            <p:ph type="title"/>
          </p:nvPr>
        </p:nvSpPr>
        <p:spPr/>
        <p:txBody>
          <a:bodyPr/>
          <a:lstStyle/>
          <a:p>
            <a:r>
              <a:rPr lang="en-GB" dirty="0"/>
              <a:t>solutions</a:t>
            </a:r>
          </a:p>
        </p:txBody>
      </p:sp>
      <p:sp>
        <p:nvSpPr>
          <p:cNvPr id="3" name="Slide Number Placeholder 2">
            <a:extLst>
              <a:ext uri="{FF2B5EF4-FFF2-40B4-BE49-F238E27FC236}">
                <a16:creationId xmlns:a16="http://schemas.microsoft.com/office/drawing/2014/main" id="{C2A833AA-82EA-4A4A-8088-2C1764BAB4C2}"/>
              </a:ext>
            </a:extLst>
          </p:cNvPr>
          <p:cNvSpPr>
            <a:spLocks noGrp="1"/>
          </p:cNvSpPr>
          <p:nvPr>
            <p:ph type="sldNum" sz="quarter" idx="10"/>
          </p:nvPr>
        </p:nvSpPr>
        <p:spPr/>
        <p:txBody>
          <a:bodyPr/>
          <a:lstStyle/>
          <a:p>
            <a:fld id="{10292E62-ABCD-4E1A-9CD4-1F4D24B7AC52}" type="slidenum">
              <a:rPr lang="en-GB" smtClean="0"/>
              <a:pPr/>
              <a:t>14</a:t>
            </a:fld>
            <a:endParaRPr lang="en-GB"/>
          </a:p>
        </p:txBody>
      </p:sp>
      <p:sp>
        <p:nvSpPr>
          <p:cNvPr id="4" name="Date Placeholder 3">
            <a:extLst>
              <a:ext uri="{FF2B5EF4-FFF2-40B4-BE49-F238E27FC236}">
                <a16:creationId xmlns:a16="http://schemas.microsoft.com/office/drawing/2014/main" id="{29386AC1-0C47-4DDB-9B80-B3899F353E38}"/>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DE2DF293-7B4D-4E84-B4AC-96DC4FB58A9F}"/>
              </a:ext>
            </a:extLst>
          </p:cNvPr>
          <p:cNvSpPr>
            <a:spLocks noGrp="1"/>
          </p:cNvSpPr>
          <p:nvPr>
            <p:ph type="ftr" sz="quarter" idx="12"/>
          </p:nvPr>
        </p:nvSpPr>
        <p:spPr/>
        <p:txBody>
          <a:bodyPr/>
          <a:lstStyle/>
          <a:p>
            <a:endParaRPr lang="en-GB"/>
          </a:p>
        </p:txBody>
      </p:sp>
      <p:sp>
        <p:nvSpPr>
          <p:cNvPr id="16" name="Subtitle 15">
            <a:extLst>
              <a:ext uri="{FF2B5EF4-FFF2-40B4-BE49-F238E27FC236}">
                <a16:creationId xmlns:a16="http://schemas.microsoft.com/office/drawing/2014/main" id="{B50E844E-2C10-4971-93FA-5CB453FEB625}"/>
              </a:ext>
            </a:extLst>
          </p:cNvPr>
          <p:cNvSpPr>
            <a:spLocks noGrp="1"/>
          </p:cNvSpPr>
          <p:nvPr>
            <p:ph type="subTitle" idx="1"/>
          </p:nvPr>
        </p:nvSpPr>
        <p:spPr/>
        <p:txBody>
          <a:bodyPr/>
          <a:lstStyle/>
          <a:p>
            <a:r>
              <a:rPr lang="en-GB" dirty="0"/>
              <a:t>Design booklet – training session</a:t>
            </a:r>
          </a:p>
          <a:p>
            <a:endParaRPr lang="en-GB" dirty="0"/>
          </a:p>
        </p:txBody>
      </p:sp>
    </p:spTree>
    <p:extLst>
      <p:ext uri="{BB962C8B-B14F-4D97-AF65-F5344CB8AC3E}">
        <p14:creationId xmlns:p14="http://schemas.microsoft.com/office/powerpoint/2010/main" val="2413262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7D61-0CF9-453B-91C6-17602EAA85D1}"/>
              </a:ext>
            </a:extLst>
          </p:cNvPr>
          <p:cNvSpPr>
            <a:spLocks noGrp="1"/>
          </p:cNvSpPr>
          <p:nvPr>
            <p:ph type="title"/>
          </p:nvPr>
        </p:nvSpPr>
        <p:spPr/>
        <p:txBody>
          <a:bodyPr/>
          <a:lstStyle/>
          <a:p>
            <a:r>
              <a:rPr lang="en-GB" dirty="0"/>
              <a:t>Inspiration</a:t>
            </a:r>
          </a:p>
        </p:txBody>
      </p:sp>
      <p:sp>
        <p:nvSpPr>
          <p:cNvPr id="3" name="Slide Number Placeholder 2">
            <a:extLst>
              <a:ext uri="{FF2B5EF4-FFF2-40B4-BE49-F238E27FC236}">
                <a16:creationId xmlns:a16="http://schemas.microsoft.com/office/drawing/2014/main" id="{AFB5A569-A78A-425A-A2EA-556A7D9A0796}"/>
              </a:ext>
            </a:extLst>
          </p:cNvPr>
          <p:cNvSpPr>
            <a:spLocks noGrp="1"/>
          </p:cNvSpPr>
          <p:nvPr>
            <p:ph type="sldNum" sz="quarter" idx="10"/>
          </p:nvPr>
        </p:nvSpPr>
        <p:spPr/>
        <p:txBody>
          <a:bodyPr/>
          <a:lstStyle/>
          <a:p>
            <a:fld id="{10292E62-ABCD-4E1A-9CD4-1F4D24B7AC52}" type="slidenum">
              <a:rPr lang="en-GB" smtClean="0"/>
              <a:pPr/>
              <a:t>15</a:t>
            </a:fld>
            <a:endParaRPr lang="en-GB"/>
          </a:p>
        </p:txBody>
      </p:sp>
      <p:sp>
        <p:nvSpPr>
          <p:cNvPr id="4" name="Date Placeholder 3">
            <a:extLst>
              <a:ext uri="{FF2B5EF4-FFF2-40B4-BE49-F238E27FC236}">
                <a16:creationId xmlns:a16="http://schemas.microsoft.com/office/drawing/2014/main" id="{894B39B3-37EE-4924-B216-0BAEAF4C4085}"/>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B55DD74C-43BD-4568-85BA-FA1A7558F3EA}"/>
              </a:ext>
            </a:extLst>
          </p:cNvPr>
          <p:cNvSpPr>
            <a:spLocks noGrp="1"/>
          </p:cNvSpPr>
          <p:nvPr>
            <p:ph type="ftr" sz="quarter" idx="12"/>
          </p:nvPr>
        </p:nvSpPr>
        <p:spPr/>
        <p:txBody>
          <a:bodyPr/>
          <a:lstStyle/>
          <a:p>
            <a:endParaRPr lang="en-GB"/>
          </a:p>
        </p:txBody>
      </p:sp>
      <p:sp>
        <p:nvSpPr>
          <p:cNvPr id="8" name="Subtitle 7">
            <a:extLst>
              <a:ext uri="{FF2B5EF4-FFF2-40B4-BE49-F238E27FC236}">
                <a16:creationId xmlns:a16="http://schemas.microsoft.com/office/drawing/2014/main" id="{5ECAF7D3-C562-4F3B-8444-67E4369501F4}"/>
              </a:ext>
            </a:extLst>
          </p:cNvPr>
          <p:cNvSpPr>
            <a:spLocks noGrp="1"/>
          </p:cNvSpPr>
          <p:nvPr>
            <p:ph type="subTitle" idx="1"/>
          </p:nvPr>
        </p:nvSpPr>
        <p:spPr/>
        <p:txBody>
          <a:bodyPr/>
          <a:lstStyle/>
          <a:p>
            <a:r>
              <a:rPr lang="en-GB" dirty="0"/>
              <a:t>Design booklet – training session</a:t>
            </a:r>
          </a:p>
          <a:p>
            <a:endParaRPr lang="en-GB" dirty="0"/>
          </a:p>
        </p:txBody>
      </p:sp>
      <p:pic>
        <p:nvPicPr>
          <p:cNvPr id="14" name="Picture 13" descr="A close up of a building&#10;&#10;Description automatically generated">
            <a:extLst>
              <a:ext uri="{FF2B5EF4-FFF2-40B4-BE49-F238E27FC236}">
                <a16:creationId xmlns:a16="http://schemas.microsoft.com/office/drawing/2014/main" id="{E3C74211-7C01-456F-89E9-0C0F0EA32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7613"/>
            <a:ext cx="12192000" cy="4310787"/>
          </a:xfrm>
          <a:prstGeom prst="rect">
            <a:avLst/>
          </a:prstGeom>
        </p:spPr>
      </p:pic>
    </p:spTree>
    <p:extLst>
      <p:ext uri="{BB962C8B-B14F-4D97-AF65-F5344CB8AC3E}">
        <p14:creationId xmlns:p14="http://schemas.microsoft.com/office/powerpoint/2010/main" val="309970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7D61-0CF9-453B-91C6-17602EAA85D1}"/>
              </a:ext>
            </a:extLst>
          </p:cNvPr>
          <p:cNvSpPr>
            <a:spLocks noGrp="1"/>
          </p:cNvSpPr>
          <p:nvPr>
            <p:ph type="title"/>
          </p:nvPr>
        </p:nvSpPr>
        <p:spPr/>
        <p:txBody>
          <a:bodyPr/>
          <a:lstStyle/>
          <a:p>
            <a:r>
              <a:rPr lang="en-GB" dirty="0"/>
              <a:t>Inspiration</a:t>
            </a:r>
          </a:p>
        </p:txBody>
      </p:sp>
      <p:sp>
        <p:nvSpPr>
          <p:cNvPr id="3" name="Slide Number Placeholder 2">
            <a:extLst>
              <a:ext uri="{FF2B5EF4-FFF2-40B4-BE49-F238E27FC236}">
                <a16:creationId xmlns:a16="http://schemas.microsoft.com/office/drawing/2014/main" id="{AFB5A569-A78A-425A-A2EA-556A7D9A0796}"/>
              </a:ext>
            </a:extLst>
          </p:cNvPr>
          <p:cNvSpPr>
            <a:spLocks noGrp="1"/>
          </p:cNvSpPr>
          <p:nvPr>
            <p:ph type="sldNum" sz="quarter" idx="10"/>
          </p:nvPr>
        </p:nvSpPr>
        <p:spPr/>
        <p:txBody>
          <a:bodyPr/>
          <a:lstStyle/>
          <a:p>
            <a:fld id="{10292E62-ABCD-4E1A-9CD4-1F4D24B7AC52}" type="slidenum">
              <a:rPr lang="en-GB" smtClean="0"/>
              <a:pPr/>
              <a:t>16</a:t>
            </a:fld>
            <a:endParaRPr lang="en-GB"/>
          </a:p>
        </p:txBody>
      </p:sp>
      <p:sp>
        <p:nvSpPr>
          <p:cNvPr id="4" name="Date Placeholder 3">
            <a:extLst>
              <a:ext uri="{FF2B5EF4-FFF2-40B4-BE49-F238E27FC236}">
                <a16:creationId xmlns:a16="http://schemas.microsoft.com/office/drawing/2014/main" id="{894B39B3-37EE-4924-B216-0BAEAF4C4085}"/>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B55DD74C-43BD-4568-85BA-FA1A7558F3EA}"/>
              </a:ext>
            </a:extLst>
          </p:cNvPr>
          <p:cNvSpPr>
            <a:spLocks noGrp="1"/>
          </p:cNvSpPr>
          <p:nvPr>
            <p:ph type="ftr" sz="quarter" idx="12"/>
          </p:nvPr>
        </p:nvSpPr>
        <p:spPr/>
        <p:txBody>
          <a:bodyPr/>
          <a:lstStyle/>
          <a:p>
            <a:endParaRPr lang="en-GB"/>
          </a:p>
        </p:txBody>
      </p:sp>
      <p:sp>
        <p:nvSpPr>
          <p:cNvPr id="8" name="Subtitle 7">
            <a:extLst>
              <a:ext uri="{FF2B5EF4-FFF2-40B4-BE49-F238E27FC236}">
                <a16:creationId xmlns:a16="http://schemas.microsoft.com/office/drawing/2014/main" id="{5ECAF7D3-C562-4F3B-8444-67E4369501F4}"/>
              </a:ext>
            </a:extLst>
          </p:cNvPr>
          <p:cNvSpPr>
            <a:spLocks noGrp="1"/>
          </p:cNvSpPr>
          <p:nvPr>
            <p:ph type="subTitle" idx="1"/>
          </p:nvPr>
        </p:nvSpPr>
        <p:spPr/>
        <p:txBody>
          <a:bodyPr/>
          <a:lstStyle/>
          <a:p>
            <a:r>
              <a:rPr lang="en-GB" dirty="0"/>
              <a:t>Design booklet – training session</a:t>
            </a:r>
          </a:p>
          <a:p>
            <a:endParaRPr lang="en-GB" dirty="0"/>
          </a:p>
        </p:txBody>
      </p:sp>
      <p:pic>
        <p:nvPicPr>
          <p:cNvPr id="9" name="Picture 8">
            <a:extLst>
              <a:ext uri="{FF2B5EF4-FFF2-40B4-BE49-F238E27FC236}">
                <a16:creationId xmlns:a16="http://schemas.microsoft.com/office/drawing/2014/main" id="{469CC1C5-290E-4793-AA6E-0710FCB928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87613"/>
            <a:ext cx="12191999" cy="4310787"/>
          </a:xfrm>
          <a:prstGeom prst="rect">
            <a:avLst/>
          </a:prstGeom>
        </p:spPr>
      </p:pic>
    </p:spTree>
    <p:extLst>
      <p:ext uri="{BB962C8B-B14F-4D97-AF65-F5344CB8AC3E}">
        <p14:creationId xmlns:p14="http://schemas.microsoft.com/office/powerpoint/2010/main" val="1852583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7D61-0CF9-453B-91C6-17602EAA85D1}"/>
              </a:ext>
            </a:extLst>
          </p:cNvPr>
          <p:cNvSpPr>
            <a:spLocks noGrp="1"/>
          </p:cNvSpPr>
          <p:nvPr>
            <p:ph type="title"/>
          </p:nvPr>
        </p:nvSpPr>
        <p:spPr/>
        <p:txBody>
          <a:bodyPr/>
          <a:lstStyle/>
          <a:p>
            <a:r>
              <a:rPr lang="en-GB" dirty="0"/>
              <a:t>education</a:t>
            </a:r>
          </a:p>
        </p:txBody>
      </p:sp>
      <p:sp>
        <p:nvSpPr>
          <p:cNvPr id="3" name="Slide Number Placeholder 2">
            <a:extLst>
              <a:ext uri="{FF2B5EF4-FFF2-40B4-BE49-F238E27FC236}">
                <a16:creationId xmlns:a16="http://schemas.microsoft.com/office/drawing/2014/main" id="{AFB5A569-A78A-425A-A2EA-556A7D9A0796}"/>
              </a:ext>
            </a:extLst>
          </p:cNvPr>
          <p:cNvSpPr>
            <a:spLocks noGrp="1"/>
          </p:cNvSpPr>
          <p:nvPr>
            <p:ph type="sldNum" sz="quarter" idx="10"/>
          </p:nvPr>
        </p:nvSpPr>
        <p:spPr/>
        <p:txBody>
          <a:bodyPr/>
          <a:lstStyle/>
          <a:p>
            <a:fld id="{10292E62-ABCD-4E1A-9CD4-1F4D24B7AC52}" type="slidenum">
              <a:rPr lang="en-GB" smtClean="0"/>
              <a:pPr/>
              <a:t>17</a:t>
            </a:fld>
            <a:endParaRPr lang="en-GB"/>
          </a:p>
        </p:txBody>
      </p:sp>
      <p:sp>
        <p:nvSpPr>
          <p:cNvPr id="4" name="Date Placeholder 3">
            <a:extLst>
              <a:ext uri="{FF2B5EF4-FFF2-40B4-BE49-F238E27FC236}">
                <a16:creationId xmlns:a16="http://schemas.microsoft.com/office/drawing/2014/main" id="{894B39B3-37EE-4924-B216-0BAEAF4C4085}"/>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B55DD74C-43BD-4568-85BA-FA1A7558F3EA}"/>
              </a:ext>
            </a:extLst>
          </p:cNvPr>
          <p:cNvSpPr>
            <a:spLocks noGrp="1"/>
          </p:cNvSpPr>
          <p:nvPr>
            <p:ph type="ftr" sz="quarter" idx="12"/>
          </p:nvPr>
        </p:nvSpPr>
        <p:spPr/>
        <p:txBody>
          <a:bodyPr/>
          <a:lstStyle/>
          <a:p>
            <a:endParaRPr lang="en-GB"/>
          </a:p>
        </p:txBody>
      </p:sp>
      <p:sp>
        <p:nvSpPr>
          <p:cNvPr id="8" name="Subtitle 7">
            <a:extLst>
              <a:ext uri="{FF2B5EF4-FFF2-40B4-BE49-F238E27FC236}">
                <a16:creationId xmlns:a16="http://schemas.microsoft.com/office/drawing/2014/main" id="{5ECAF7D3-C562-4F3B-8444-67E4369501F4}"/>
              </a:ext>
            </a:extLst>
          </p:cNvPr>
          <p:cNvSpPr>
            <a:spLocks noGrp="1"/>
          </p:cNvSpPr>
          <p:nvPr>
            <p:ph type="subTitle" idx="1"/>
          </p:nvPr>
        </p:nvSpPr>
        <p:spPr/>
        <p:txBody>
          <a:bodyPr/>
          <a:lstStyle/>
          <a:p>
            <a:r>
              <a:rPr lang="en-GB" dirty="0"/>
              <a:t>Design booklet – training session</a:t>
            </a:r>
          </a:p>
        </p:txBody>
      </p:sp>
      <p:pic>
        <p:nvPicPr>
          <p:cNvPr id="7" name="Picture 6">
            <a:extLst>
              <a:ext uri="{FF2B5EF4-FFF2-40B4-BE49-F238E27FC236}">
                <a16:creationId xmlns:a16="http://schemas.microsoft.com/office/drawing/2014/main" id="{9E19DA74-1FA4-4FFE-8ECB-B0E641E3E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87613"/>
            <a:ext cx="12191999" cy="4310786"/>
          </a:xfrm>
          <a:prstGeom prst="rect">
            <a:avLst/>
          </a:prstGeom>
        </p:spPr>
      </p:pic>
    </p:spTree>
    <p:extLst>
      <p:ext uri="{BB962C8B-B14F-4D97-AF65-F5344CB8AC3E}">
        <p14:creationId xmlns:p14="http://schemas.microsoft.com/office/powerpoint/2010/main" val="130599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Object 69" hidden="1">
            <a:extLst>
              <a:ext uri="{FF2B5EF4-FFF2-40B4-BE49-F238E27FC236}">
                <a16:creationId xmlns:a16="http://schemas.microsoft.com/office/drawing/2014/main" id="{11455AE6-118D-48F7-8A10-A15A9689D4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70" name="Object 69" hidden="1">
                        <a:extLst>
                          <a:ext uri="{FF2B5EF4-FFF2-40B4-BE49-F238E27FC236}">
                            <a16:creationId xmlns:a16="http://schemas.microsoft.com/office/drawing/2014/main" id="{11455AE6-118D-48F7-8A10-A15A9689D4F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5A717B1E-5786-4B82-BAE4-64072BF4436F}"/>
              </a:ext>
            </a:extLst>
          </p:cNvPr>
          <p:cNvSpPr/>
          <p:nvPr>
            <p:custDataLst>
              <p:tags r:id="rId2"/>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800" b="1" noProof="0" dirty="0" err="1">
              <a:latin typeface="VeluxForOffice" panose="02000506030000020004" pitchFamily="2" charset="0"/>
              <a:ea typeface="+mj-ea"/>
              <a:cs typeface="+mj-cs"/>
              <a:sym typeface="VeluxForOffice" panose="02000506030000020004" pitchFamily="2" charset="0"/>
            </a:endParaRPr>
          </a:p>
        </p:txBody>
      </p:sp>
      <p:sp>
        <p:nvSpPr>
          <p:cNvPr id="10" name="Title 9">
            <a:extLst>
              <a:ext uri="{FF2B5EF4-FFF2-40B4-BE49-F238E27FC236}">
                <a16:creationId xmlns:a16="http://schemas.microsoft.com/office/drawing/2014/main" id="{C0D1AAB8-352D-4199-9FB1-F2177FC3BD53}"/>
              </a:ext>
            </a:extLst>
          </p:cNvPr>
          <p:cNvSpPr>
            <a:spLocks noGrp="1"/>
          </p:cNvSpPr>
          <p:nvPr>
            <p:ph type="title"/>
          </p:nvPr>
        </p:nvSpPr>
        <p:spPr>
          <a:xfrm>
            <a:off x="349199" y="759600"/>
            <a:ext cx="11479263" cy="457200"/>
          </a:xfrm>
        </p:spPr>
        <p:txBody>
          <a:bodyPr/>
          <a:lstStyle/>
          <a:p>
            <a:r>
              <a:rPr lang="en-US" sz="2800" dirty="0"/>
              <a:t>Customer journey PHB’s</a:t>
            </a:r>
          </a:p>
        </p:txBody>
      </p:sp>
      <p:sp>
        <p:nvSpPr>
          <p:cNvPr id="3" name="Slide Number Placeholder 2">
            <a:extLst>
              <a:ext uri="{FF2B5EF4-FFF2-40B4-BE49-F238E27FC236}">
                <a16:creationId xmlns:a16="http://schemas.microsoft.com/office/drawing/2014/main" id="{BC39719F-FCCF-43D0-A5E4-512641C93BDB}"/>
              </a:ext>
            </a:extLst>
          </p:cNvPr>
          <p:cNvSpPr>
            <a:spLocks noGrp="1"/>
          </p:cNvSpPr>
          <p:nvPr>
            <p:ph type="sldNum" sz="quarter" idx="10"/>
          </p:nvPr>
        </p:nvSpPr>
        <p:spPr/>
        <p:txBody>
          <a:bodyPr/>
          <a:lstStyle/>
          <a:p>
            <a:fld id="{10292E62-ABCD-4E1A-9CD4-1F4D24B7AC52}" type="slidenum">
              <a:rPr lang="en-GB" smtClean="0"/>
              <a:pPr/>
              <a:t>18</a:t>
            </a:fld>
            <a:endParaRPr lang="en-GB" dirty="0"/>
          </a:p>
        </p:txBody>
      </p:sp>
      <p:sp>
        <p:nvSpPr>
          <p:cNvPr id="4" name="Date Placeholder 3">
            <a:extLst>
              <a:ext uri="{FF2B5EF4-FFF2-40B4-BE49-F238E27FC236}">
                <a16:creationId xmlns:a16="http://schemas.microsoft.com/office/drawing/2014/main" id="{267041D6-475E-438D-A016-37324CA15277}"/>
              </a:ext>
            </a:extLst>
          </p:cNvPr>
          <p:cNvSpPr>
            <a:spLocks noGrp="1"/>
          </p:cNvSpPr>
          <p:nvPr>
            <p:ph type="dt" sz="half" idx="11"/>
          </p:nvPr>
        </p:nvSpPr>
        <p:spPr/>
        <p:txBody>
          <a:bodyPr/>
          <a:lstStyle/>
          <a:p>
            <a:r>
              <a:rPr lang="en-GB" dirty="0"/>
              <a:t>November 2019</a:t>
            </a:r>
          </a:p>
          <a:p>
            <a:endParaRPr lang="en-GB" dirty="0"/>
          </a:p>
          <a:p>
            <a:endParaRPr lang="en-GB" dirty="0"/>
          </a:p>
        </p:txBody>
      </p:sp>
      <p:sp>
        <p:nvSpPr>
          <p:cNvPr id="5" name="Footer Placeholder 4">
            <a:extLst>
              <a:ext uri="{FF2B5EF4-FFF2-40B4-BE49-F238E27FC236}">
                <a16:creationId xmlns:a16="http://schemas.microsoft.com/office/drawing/2014/main" id="{44423425-5D77-471D-BF3B-9ED2A66A4771}"/>
              </a:ext>
            </a:extLst>
          </p:cNvPr>
          <p:cNvSpPr>
            <a:spLocks noGrp="1"/>
          </p:cNvSpPr>
          <p:nvPr>
            <p:ph type="ftr" sz="quarter" idx="12"/>
          </p:nvPr>
        </p:nvSpPr>
        <p:spPr/>
        <p:txBody>
          <a:bodyPr/>
          <a:lstStyle/>
          <a:p>
            <a:r>
              <a:rPr lang="en-GB" dirty="0"/>
              <a:t>Velux company</a:t>
            </a:r>
          </a:p>
          <a:p>
            <a:endParaRPr lang="en-GB" dirty="0"/>
          </a:p>
        </p:txBody>
      </p:sp>
      <p:sp>
        <p:nvSpPr>
          <p:cNvPr id="8" name="Subtitle 7">
            <a:extLst>
              <a:ext uri="{FF2B5EF4-FFF2-40B4-BE49-F238E27FC236}">
                <a16:creationId xmlns:a16="http://schemas.microsoft.com/office/drawing/2014/main" id="{AC6088A9-2DD1-4ABC-86D0-88F0B34BDF1D}"/>
              </a:ext>
            </a:extLst>
          </p:cNvPr>
          <p:cNvSpPr>
            <a:spLocks noGrp="1"/>
          </p:cNvSpPr>
          <p:nvPr>
            <p:ph type="subTitle" idx="1"/>
          </p:nvPr>
        </p:nvSpPr>
        <p:spPr/>
        <p:txBody>
          <a:bodyPr/>
          <a:lstStyle/>
          <a:p>
            <a:r>
              <a:rPr lang="en-US" dirty="0"/>
              <a:t>experience</a:t>
            </a:r>
            <a:r>
              <a:rPr lang="da-DK" dirty="0"/>
              <a:t> </a:t>
            </a:r>
            <a:r>
              <a:rPr lang="en-US" dirty="0"/>
              <a:t>mapping</a:t>
            </a:r>
          </a:p>
        </p:txBody>
      </p:sp>
      <p:sp>
        <p:nvSpPr>
          <p:cNvPr id="78" name="Oval 77">
            <a:extLst>
              <a:ext uri="{FF2B5EF4-FFF2-40B4-BE49-F238E27FC236}">
                <a16:creationId xmlns:a16="http://schemas.microsoft.com/office/drawing/2014/main" id="{3EFBE48E-5127-44E8-8051-E4C7D89D0253}"/>
              </a:ext>
            </a:extLst>
          </p:cNvPr>
          <p:cNvSpPr/>
          <p:nvPr/>
        </p:nvSpPr>
        <p:spPr>
          <a:xfrm>
            <a:off x="369151" y="5614158"/>
            <a:ext cx="159785" cy="15978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9" name="Oval 78">
            <a:extLst>
              <a:ext uri="{FF2B5EF4-FFF2-40B4-BE49-F238E27FC236}">
                <a16:creationId xmlns:a16="http://schemas.microsoft.com/office/drawing/2014/main" id="{6C6AC808-CF26-4D64-A11E-81C89B25CB8A}"/>
              </a:ext>
            </a:extLst>
          </p:cNvPr>
          <p:cNvSpPr/>
          <p:nvPr/>
        </p:nvSpPr>
        <p:spPr>
          <a:xfrm>
            <a:off x="3728183" y="5614158"/>
            <a:ext cx="159785" cy="15978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grpSp>
        <p:nvGrpSpPr>
          <p:cNvPr id="80" name="Group 79">
            <a:extLst>
              <a:ext uri="{FF2B5EF4-FFF2-40B4-BE49-F238E27FC236}">
                <a16:creationId xmlns:a16="http://schemas.microsoft.com/office/drawing/2014/main" id="{159A2F57-0049-4012-A1C8-C5EE35FB4F0A}"/>
              </a:ext>
            </a:extLst>
          </p:cNvPr>
          <p:cNvGrpSpPr/>
          <p:nvPr/>
        </p:nvGrpSpPr>
        <p:grpSpPr>
          <a:xfrm>
            <a:off x="1911264" y="5614102"/>
            <a:ext cx="159785" cy="159841"/>
            <a:chOff x="6486053" y="2868988"/>
            <a:chExt cx="152871" cy="152925"/>
          </a:xfrm>
        </p:grpSpPr>
        <p:sp>
          <p:nvSpPr>
            <p:cNvPr id="84" name="Oval 83">
              <a:extLst>
                <a:ext uri="{FF2B5EF4-FFF2-40B4-BE49-F238E27FC236}">
                  <a16:creationId xmlns:a16="http://schemas.microsoft.com/office/drawing/2014/main" id="{7705D6DD-92D2-4FCB-AE0F-9AAC7114937E}"/>
                </a:ext>
              </a:extLst>
            </p:cNvPr>
            <p:cNvSpPr/>
            <p:nvPr/>
          </p:nvSpPr>
          <p:spPr>
            <a:xfrm>
              <a:off x="6486053" y="2868988"/>
              <a:ext cx="152871" cy="152871"/>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5" name="Partial Circle 84">
              <a:extLst>
                <a:ext uri="{FF2B5EF4-FFF2-40B4-BE49-F238E27FC236}">
                  <a16:creationId xmlns:a16="http://schemas.microsoft.com/office/drawing/2014/main" id="{6C92CB3F-49B1-4EA3-A94E-E772828BA725}"/>
                </a:ext>
              </a:extLst>
            </p:cNvPr>
            <p:cNvSpPr/>
            <p:nvPr/>
          </p:nvSpPr>
          <p:spPr>
            <a:xfrm>
              <a:off x="6486524" y="2869513"/>
              <a:ext cx="152400" cy="152400"/>
            </a:xfrm>
            <a:prstGeom prst="pie">
              <a:avLst>
                <a:gd name="adj1" fmla="val 5320041"/>
                <a:gd name="adj2" fmla="val 162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grpSp>
      <p:sp>
        <p:nvSpPr>
          <p:cNvPr id="81" name="TextBox 80">
            <a:extLst>
              <a:ext uri="{FF2B5EF4-FFF2-40B4-BE49-F238E27FC236}">
                <a16:creationId xmlns:a16="http://schemas.microsoft.com/office/drawing/2014/main" id="{0AF24976-38FA-4349-98EC-7D1557970CAE}"/>
              </a:ext>
            </a:extLst>
          </p:cNvPr>
          <p:cNvSpPr txBox="1"/>
          <p:nvPr/>
        </p:nvSpPr>
        <p:spPr>
          <a:xfrm>
            <a:off x="3914766" y="5611115"/>
            <a:ext cx="940963" cy="161583"/>
          </a:xfrm>
          <a:prstGeom prst="rect">
            <a:avLst/>
          </a:prstGeom>
          <a:noFill/>
        </p:spPr>
        <p:txBody>
          <a:bodyPr wrap="none" lIns="0" tIns="0" rIns="0" bIns="0" rtlCol="0">
            <a:spAutoFit/>
          </a:bodyPr>
          <a:lstStyle/>
          <a:p>
            <a:r>
              <a:rPr lang="en-US" sz="1050" b="1" dirty="0"/>
              <a:t>Strong presence</a:t>
            </a:r>
          </a:p>
        </p:txBody>
      </p:sp>
      <p:sp>
        <p:nvSpPr>
          <p:cNvPr id="82" name="TextBox 81">
            <a:extLst>
              <a:ext uri="{FF2B5EF4-FFF2-40B4-BE49-F238E27FC236}">
                <a16:creationId xmlns:a16="http://schemas.microsoft.com/office/drawing/2014/main" id="{3B61C9D9-ED7D-4481-A051-BBA6D8300078}"/>
              </a:ext>
            </a:extLst>
          </p:cNvPr>
          <p:cNvSpPr txBox="1"/>
          <p:nvPr/>
        </p:nvSpPr>
        <p:spPr>
          <a:xfrm>
            <a:off x="555734" y="5611115"/>
            <a:ext cx="881652" cy="161583"/>
          </a:xfrm>
          <a:prstGeom prst="rect">
            <a:avLst/>
          </a:prstGeom>
          <a:noFill/>
        </p:spPr>
        <p:txBody>
          <a:bodyPr wrap="none" lIns="0" tIns="0" rIns="0" bIns="0" rtlCol="0">
            <a:spAutoFit/>
          </a:bodyPr>
          <a:lstStyle/>
          <a:p>
            <a:r>
              <a:rPr lang="en-US" sz="1050" b="1"/>
              <a:t>Weak presence</a:t>
            </a:r>
          </a:p>
        </p:txBody>
      </p:sp>
      <p:sp>
        <p:nvSpPr>
          <p:cNvPr id="83" name="TextBox 82">
            <a:extLst>
              <a:ext uri="{FF2B5EF4-FFF2-40B4-BE49-F238E27FC236}">
                <a16:creationId xmlns:a16="http://schemas.microsoft.com/office/drawing/2014/main" id="{9301D460-DB6A-4EE2-9E34-B9308A746711}"/>
              </a:ext>
            </a:extLst>
          </p:cNvPr>
          <p:cNvSpPr txBox="1"/>
          <p:nvPr/>
        </p:nvSpPr>
        <p:spPr>
          <a:xfrm>
            <a:off x="2097846" y="5611115"/>
            <a:ext cx="1013098" cy="161583"/>
          </a:xfrm>
          <a:prstGeom prst="rect">
            <a:avLst/>
          </a:prstGeom>
          <a:noFill/>
        </p:spPr>
        <p:txBody>
          <a:bodyPr wrap="none" lIns="0" tIns="0" rIns="0" bIns="0" rtlCol="0">
            <a:spAutoFit/>
          </a:bodyPr>
          <a:lstStyle/>
          <a:p>
            <a:r>
              <a:rPr lang="en-US" sz="1050" b="1" dirty="0"/>
              <a:t>Medium presence</a:t>
            </a:r>
          </a:p>
        </p:txBody>
      </p:sp>
      <p:grpSp>
        <p:nvGrpSpPr>
          <p:cNvPr id="11" name="Group 10">
            <a:extLst>
              <a:ext uri="{FF2B5EF4-FFF2-40B4-BE49-F238E27FC236}">
                <a16:creationId xmlns:a16="http://schemas.microsoft.com/office/drawing/2014/main" id="{AA9763AE-7DC3-4BFC-B751-EF99C2380421}"/>
              </a:ext>
            </a:extLst>
          </p:cNvPr>
          <p:cNvGrpSpPr/>
          <p:nvPr/>
        </p:nvGrpSpPr>
        <p:grpSpPr>
          <a:xfrm>
            <a:off x="349198" y="1941018"/>
            <a:ext cx="11545675" cy="3098341"/>
            <a:chOff x="349198" y="1714308"/>
            <a:chExt cx="11545675" cy="3098341"/>
          </a:xfrm>
        </p:grpSpPr>
        <p:cxnSp>
          <p:nvCxnSpPr>
            <p:cNvPr id="67" name="Straight Arrow Connector 66">
              <a:extLst>
                <a:ext uri="{FF2B5EF4-FFF2-40B4-BE49-F238E27FC236}">
                  <a16:creationId xmlns:a16="http://schemas.microsoft.com/office/drawing/2014/main" id="{1909D309-726F-4863-9363-BB23837E5AAE}"/>
                </a:ext>
              </a:extLst>
            </p:cNvPr>
            <p:cNvCxnSpPr>
              <a:cxnSpLocks/>
            </p:cNvCxnSpPr>
            <p:nvPr/>
          </p:nvCxnSpPr>
          <p:spPr>
            <a:xfrm flipV="1">
              <a:off x="358236" y="3378265"/>
              <a:ext cx="11483063" cy="10097"/>
            </a:xfrm>
            <a:prstGeom prst="straightConnector1">
              <a:avLst/>
            </a:prstGeom>
            <a:ln w="1905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A1CDE715-7579-4E51-B56A-707C92E6EA5D}"/>
                </a:ext>
              </a:extLst>
            </p:cNvPr>
            <p:cNvSpPr/>
            <p:nvPr/>
          </p:nvSpPr>
          <p:spPr>
            <a:xfrm>
              <a:off x="71291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1" name="Oval 70">
              <a:extLst>
                <a:ext uri="{FF2B5EF4-FFF2-40B4-BE49-F238E27FC236}">
                  <a16:creationId xmlns:a16="http://schemas.microsoft.com/office/drawing/2014/main" id="{CB0530C1-BC8C-4421-B255-B9420858F6E1}"/>
                </a:ext>
              </a:extLst>
            </p:cNvPr>
            <p:cNvSpPr/>
            <p:nvPr/>
          </p:nvSpPr>
          <p:spPr>
            <a:xfrm>
              <a:off x="2813115"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rgbClr val="FF0000"/>
                </a:solidFill>
              </a:endParaRPr>
            </a:p>
          </p:txBody>
        </p:sp>
        <p:grpSp>
          <p:nvGrpSpPr>
            <p:cNvPr id="72" name="Group 71">
              <a:extLst>
                <a:ext uri="{FF2B5EF4-FFF2-40B4-BE49-F238E27FC236}">
                  <a16:creationId xmlns:a16="http://schemas.microsoft.com/office/drawing/2014/main" id="{8FE2205E-6374-49A4-8A0D-CCD0B754C118}"/>
                </a:ext>
              </a:extLst>
            </p:cNvPr>
            <p:cNvGrpSpPr/>
            <p:nvPr/>
          </p:nvGrpSpPr>
          <p:grpSpPr>
            <a:xfrm>
              <a:off x="1456010" y="3295716"/>
              <a:ext cx="159785" cy="159841"/>
              <a:chOff x="6486053" y="2868988"/>
              <a:chExt cx="152871" cy="152925"/>
            </a:xfrm>
            <a:solidFill>
              <a:schemeClr val="bg1">
                <a:lumMod val="65000"/>
              </a:schemeClr>
            </a:solidFill>
            <a:effectLst>
              <a:outerShdw blurRad="50800" dist="38100" dir="2700000" algn="tl" rotWithShape="0">
                <a:prstClr val="black">
                  <a:alpha val="40000"/>
                </a:prstClr>
              </a:outerShdw>
            </a:effectLst>
          </p:grpSpPr>
          <p:sp>
            <p:nvSpPr>
              <p:cNvPr id="75" name="Oval 74">
                <a:extLst>
                  <a:ext uri="{FF2B5EF4-FFF2-40B4-BE49-F238E27FC236}">
                    <a16:creationId xmlns:a16="http://schemas.microsoft.com/office/drawing/2014/main" id="{15AE28DA-AC5D-4BC9-8286-8014EB4703F1}"/>
                  </a:ext>
                </a:extLst>
              </p:cNvPr>
              <p:cNvSpPr/>
              <p:nvPr/>
            </p:nvSpPr>
            <p:spPr>
              <a:xfrm>
                <a:off x="6486053" y="2868988"/>
                <a:ext cx="152871" cy="152871"/>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6" name="Partial Circle 75">
                <a:extLst>
                  <a:ext uri="{FF2B5EF4-FFF2-40B4-BE49-F238E27FC236}">
                    <a16:creationId xmlns:a16="http://schemas.microsoft.com/office/drawing/2014/main" id="{1948BAA2-BFD9-40C7-9D92-A059666609E0}"/>
                  </a:ext>
                </a:extLst>
              </p:cNvPr>
              <p:cNvSpPr/>
              <p:nvPr/>
            </p:nvSpPr>
            <p:spPr>
              <a:xfrm>
                <a:off x="6486524" y="2869513"/>
                <a:ext cx="152400" cy="152400"/>
              </a:xfrm>
              <a:prstGeom prst="pie">
                <a:avLst>
                  <a:gd name="adj1" fmla="val 5320041"/>
                  <a:gd name="adj2" fmla="val 16200000"/>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grpSp>
        <p:sp>
          <p:nvSpPr>
            <p:cNvPr id="86" name="TextBox 85">
              <a:extLst>
                <a:ext uri="{FF2B5EF4-FFF2-40B4-BE49-F238E27FC236}">
                  <a16:creationId xmlns:a16="http://schemas.microsoft.com/office/drawing/2014/main" id="{2245FD22-47F6-4C61-974C-D99AE93DBE6C}"/>
                </a:ext>
              </a:extLst>
            </p:cNvPr>
            <p:cNvSpPr txBox="1"/>
            <p:nvPr/>
          </p:nvSpPr>
          <p:spPr>
            <a:xfrm>
              <a:off x="380045" y="2886784"/>
              <a:ext cx="860813" cy="338554"/>
            </a:xfrm>
            <a:prstGeom prst="rect">
              <a:avLst/>
            </a:prstGeom>
            <a:noFill/>
          </p:spPr>
          <p:txBody>
            <a:bodyPr wrap="none" lIns="0" tIns="0" rIns="0" bIns="0" rtlCol="0">
              <a:spAutoFit/>
            </a:bodyPr>
            <a:lstStyle/>
            <a:p>
              <a:r>
                <a:rPr lang="en-US" sz="1100" b="1" dirty="0"/>
                <a:t>Business case </a:t>
              </a:r>
            </a:p>
            <a:p>
              <a:r>
                <a:rPr lang="en-US" sz="1100" b="1" dirty="0"/>
                <a:t>and financing</a:t>
              </a:r>
            </a:p>
          </p:txBody>
        </p:sp>
        <p:sp>
          <p:nvSpPr>
            <p:cNvPr id="87" name="TextBox 86">
              <a:extLst>
                <a:ext uri="{FF2B5EF4-FFF2-40B4-BE49-F238E27FC236}">
                  <a16:creationId xmlns:a16="http://schemas.microsoft.com/office/drawing/2014/main" id="{A8FDA5F5-5B5F-4A82-86D6-BB16B1D02A1B}"/>
                </a:ext>
              </a:extLst>
            </p:cNvPr>
            <p:cNvSpPr txBox="1"/>
            <p:nvPr/>
          </p:nvSpPr>
          <p:spPr>
            <a:xfrm>
              <a:off x="1128412" y="3556678"/>
              <a:ext cx="968214" cy="169277"/>
            </a:xfrm>
            <a:prstGeom prst="rect">
              <a:avLst/>
            </a:prstGeom>
            <a:noFill/>
          </p:spPr>
          <p:txBody>
            <a:bodyPr wrap="none" lIns="0" tIns="0" rIns="0" bIns="0" rtlCol="0">
              <a:spAutoFit/>
            </a:bodyPr>
            <a:lstStyle/>
            <a:p>
              <a:r>
                <a:rPr lang="en-US" sz="1100" b="1" dirty="0"/>
                <a:t>Seek inspiration</a:t>
              </a:r>
            </a:p>
          </p:txBody>
        </p:sp>
        <p:sp>
          <p:nvSpPr>
            <p:cNvPr id="88" name="TextBox 87">
              <a:extLst>
                <a:ext uri="{FF2B5EF4-FFF2-40B4-BE49-F238E27FC236}">
                  <a16:creationId xmlns:a16="http://schemas.microsoft.com/office/drawing/2014/main" id="{05C3B67C-3473-4A7A-8F84-71BCD35A3C4E}"/>
                </a:ext>
              </a:extLst>
            </p:cNvPr>
            <p:cNvSpPr txBox="1"/>
            <p:nvPr/>
          </p:nvSpPr>
          <p:spPr>
            <a:xfrm>
              <a:off x="2540019" y="3566824"/>
              <a:ext cx="926536" cy="338554"/>
            </a:xfrm>
            <a:prstGeom prst="rect">
              <a:avLst/>
            </a:prstGeom>
            <a:noFill/>
          </p:spPr>
          <p:txBody>
            <a:bodyPr wrap="none" lIns="0" tIns="0" rIns="0" bIns="0" rtlCol="0">
              <a:spAutoFit/>
            </a:bodyPr>
            <a:lstStyle/>
            <a:p>
              <a:r>
                <a:rPr lang="en-US" sz="1100" b="1" dirty="0"/>
                <a:t>Develop new </a:t>
              </a:r>
            </a:p>
            <a:p>
              <a:r>
                <a:rPr lang="en-US" sz="1100" b="1" dirty="0"/>
                <a:t>house concepts</a:t>
              </a:r>
            </a:p>
          </p:txBody>
        </p:sp>
        <p:sp>
          <p:nvSpPr>
            <p:cNvPr id="89" name="TextBox 88">
              <a:extLst>
                <a:ext uri="{FF2B5EF4-FFF2-40B4-BE49-F238E27FC236}">
                  <a16:creationId xmlns:a16="http://schemas.microsoft.com/office/drawing/2014/main" id="{C29EC41C-6F06-4A88-9CA1-99E692D33394}"/>
                </a:ext>
              </a:extLst>
            </p:cNvPr>
            <p:cNvSpPr txBox="1"/>
            <p:nvPr/>
          </p:nvSpPr>
          <p:spPr>
            <a:xfrm>
              <a:off x="4540044" y="2905570"/>
              <a:ext cx="758221" cy="338554"/>
            </a:xfrm>
            <a:prstGeom prst="rect">
              <a:avLst/>
            </a:prstGeom>
            <a:noFill/>
          </p:spPr>
          <p:txBody>
            <a:bodyPr wrap="none" lIns="0" tIns="0" rIns="0" bIns="0" rtlCol="0">
              <a:spAutoFit/>
            </a:bodyPr>
            <a:lstStyle/>
            <a:p>
              <a:r>
                <a:rPr lang="en-US" sz="1100" b="1"/>
                <a:t>Strategic </a:t>
              </a:r>
            </a:p>
            <a:p>
              <a:r>
                <a:rPr lang="en-US" sz="1100" b="1"/>
                <a:t>partnerships</a:t>
              </a:r>
            </a:p>
          </p:txBody>
        </p:sp>
        <p:sp>
          <p:nvSpPr>
            <p:cNvPr id="90" name="Oval 89">
              <a:extLst>
                <a:ext uri="{FF2B5EF4-FFF2-40B4-BE49-F238E27FC236}">
                  <a16:creationId xmlns:a16="http://schemas.microsoft.com/office/drawing/2014/main" id="{15B44B57-894C-4C35-9F45-C1221A8AC55F}"/>
                </a:ext>
              </a:extLst>
            </p:cNvPr>
            <p:cNvSpPr/>
            <p:nvPr/>
          </p:nvSpPr>
          <p:spPr>
            <a:xfrm>
              <a:off x="4734629"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1" name="TextBox 90">
              <a:extLst>
                <a:ext uri="{FF2B5EF4-FFF2-40B4-BE49-F238E27FC236}">
                  <a16:creationId xmlns:a16="http://schemas.microsoft.com/office/drawing/2014/main" id="{682F0853-9AF2-4245-BA7C-32F2D6014DFD}"/>
                </a:ext>
              </a:extLst>
            </p:cNvPr>
            <p:cNvSpPr txBox="1"/>
            <p:nvPr/>
          </p:nvSpPr>
          <p:spPr>
            <a:xfrm>
              <a:off x="5248782" y="3578053"/>
              <a:ext cx="695703" cy="338554"/>
            </a:xfrm>
            <a:prstGeom prst="rect">
              <a:avLst/>
            </a:prstGeom>
            <a:noFill/>
          </p:spPr>
          <p:txBody>
            <a:bodyPr wrap="none" lIns="0" tIns="0" rIns="0" bIns="0" rtlCol="0">
              <a:spAutoFit/>
            </a:bodyPr>
            <a:lstStyle/>
            <a:p>
              <a:r>
                <a:rPr lang="en-US" sz="1100" b="1"/>
                <a:t>Production </a:t>
              </a:r>
            </a:p>
            <a:p>
              <a:r>
                <a:rPr lang="en-US" sz="1100" b="1"/>
                <a:t>drawing</a:t>
              </a:r>
            </a:p>
          </p:txBody>
        </p:sp>
        <p:sp>
          <p:nvSpPr>
            <p:cNvPr id="92" name="Oval 91">
              <a:extLst>
                <a:ext uri="{FF2B5EF4-FFF2-40B4-BE49-F238E27FC236}">
                  <a16:creationId xmlns:a16="http://schemas.microsoft.com/office/drawing/2014/main" id="{2DFB3E12-DA57-4690-9377-F97254CDB60F}"/>
                </a:ext>
              </a:extLst>
            </p:cNvPr>
            <p:cNvSpPr/>
            <p:nvPr/>
          </p:nvSpPr>
          <p:spPr>
            <a:xfrm>
              <a:off x="545177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3" name="TextBox 92">
              <a:extLst>
                <a:ext uri="{FF2B5EF4-FFF2-40B4-BE49-F238E27FC236}">
                  <a16:creationId xmlns:a16="http://schemas.microsoft.com/office/drawing/2014/main" id="{925F3769-21D6-4B35-893C-475FE8FC42AF}"/>
                </a:ext>
              </a:extLst>
            </p:cNvPr>
            <p:cNvSpPr txBox="1"/>
            <p:nvPr/>
          </p:nvSpPr>
          <p:spPr>
            <a:xfrm>
              <a:off x="6495020" y="3566825"/>
              <a:ext cx="684483" cy="338554"/>
            </a:xfrm>
            <a:prstGeom prst="rect">
              <a:avLst/>
            </a:prstGeom>
            <a:noFill/>
          </p:spPr>
          <p:txBody>
            <a:bodyPr wrap="none" lIns="0" tIns="0" rIns="0" bIns="0" rtlCol="0">
              <a:spAutoFit/>
            </a:bodyPr>
            <a:lstStyle/>
            <a:p>
              <a:r>
                <a:rPr lang="en-US" sz="1100" b="1" dirty="0"/>
                <a:t>Train sales </a:t>
              </a:r>
            </a:p>
            <a:p>
              <a:r>
                <a:rPr lang="en-US" sz="1100" b="1" dirty="0"/>
                <a:t>personnel</a:t>
              </a:r>
            </a:p>
          </p:txBody>
        </p:sp>
        <p:sp>
          <p:nvSpPr>
            <p:cNvPr id="94" name="Oval 93">
              <a:extLst>
                <a:ext uri="{FF2B5EF4-FFF2-40B4-BE49-F238E27FC236}">
                  <a16:creationId xmlns:a16="http://schemas.microsoft.com/office/drawing/2014/main" id="{FC83C1BD-2F8A-4EE2-9141-A8CE6D54956B}"/>
                </a:ext>
              </a:extLst>
            </p:cNvPr>
            <p:cNvSpPr/>
            <p:nvPr/>
          </p:nvSpPr>
          <p:spPr>
            <a:xfrm>
              <a:off x="6685915"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5" name="TextBox 94">
              <a:extLst>
                <a:ext uri="{FF2B5EF4-FFF2-40B4-BE49-F238E27FC236}">
                  <a16:creationId xmlns:a16="http://schemas.microsoft.com/office/drawing/2014/main" id="{E89216F5-C07F-4E95-BBB8-7BBD55419BEE}"/>
                </a:ext>
              </a:extLst>
            </p:cNvPr>
            <p:cNvSpPr txBox="1"/>
            <p:nvPr/>
          </p:nvSpPr>
          <p:spPr>
            <a:xfrm>
              <a:off x="6996493" y="2898070"/>
              <a:ext cx="894476" cy="338554"/>
            </a:xfrm>
            <a:prstGeom prst="rect">
              <a:avLst/>
            </a:prstGeom>
            <a:noFill/>
          </p:spPr>
          <p:txBody>
            <a:bodyPr wrap="none" lIns="0" tIns="0" rIns="0" bIns="0" rtlCol="0">
              <a:spAutoFit/>
            </a:bodyPr>
            <a:lstStyle/>
            <a:p>
              <a:r>
                <a:rPr lang="en-US" sz="1100" b="1" dirty="0"/>
                <a:t>Marketing the </a:t>
              </a:r>
            </a:p>
            <a:p>
              <a:r>
                <a:rPr lang="en-US" sz="1100" b="1" dirty="0"/>
                <a:t>show house</a:t>
              </a:r>
            </a:p>
          </p:txBody>
        </p:sp>
        <p:sp>
          <p:nvSpPr>
            <p:cNvPr id="96" name="Oval 95">
              <a:extLst>
                <a:ext uri="{FF2B5EF4-FFF2-40B4-BE49-F238E27FC236}">
                  <a16:creationId xmlns:a16="http://schemas.microsoft.com/office/drawing/2014/main" id="{3C587241-99CA-42B8-A121-7CCA610A4208}"/>
                </a:ext>
              </a:extLst>
            </p:cNvPr>
            <p:cNvSpPr/>
            <p:nvPr/>
          </p:nvSpPr>
          <p:spPr>
            <a:xfrm>
              <a:off x="7256422"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7" name="TextBox 96">
              <a:extLst>
                <a:ext uri="{FF2B5EF4-FFF2-40B4-BE49-F238E27FC236}">
                  <a16:creationId xmlns:a16="http://schemas.microsoft.com/office/drawing/2014/main" id="{B0D77FB3-E2A4-4A2B-AAED-D6D6149A43EA}"/>
                </a:ext>
              </a:extLst>
            </p:cNvPr>
            <p:cNvSpPr txBox="1"/>
            <p:nvPr/>
          </p:nvSpPr>
          <p:spPr>
            <a:xfrm>
              <a:off x="1697096" y="2923353"/>
              <a:ext cx="1104470" cy="169277"/>
            </a:xfrm>
            <a:prstGeom prst="rect">
              <a:avLst/>
            </a:prstGeom>
            <a:noFill/>
          </p:spPr>
          <p:txBody>
            <a:bodyPr wrap="none" lIns="0" tIns="0" rIns="0" bIns="0" rtlCol="0">
              <a:spAutoFit/>
            </a:bodyPr>
            <a:lstStyle/>
            <a:p>
              <a:r>
                <a:rPr lang="en-US" sz="1100" b="1"/>
                <a:t>Develop new skills</a:t>
              </a:r>
            </a:p>
          </p:txBody>
        </p:sp>
        <p:sp>
          <p:nvSpPr>
            <p:cNvPr id="98" name="Oval 97">
              <a:extLst>
                <a:ext uri="{FF2B5EF4-FFF2-40B4-BE49-F238E27FC236}">
                  <a16:creationId xmlns:a16="http://schemas.microsoft.com/office/drawing/2014/main" id="{9E7F6318-CDDA-482F-AC42-D9EEF5B2BCDE}"/>
                </a:ext>
              </a:extLst>
            </p:cNvPr>
            <p:cNvSpPr/>
            <p:nvPr/>
          </p:nvSpPr>
          <p:spPr>
            <a:xfrm>
              <a:off x="2081317"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9" name="TextBox 98">
              <a:extLst>
                <a:ext uri="{FF2B5EF4-FFF2-40B4-BE49-F238E27FC236}">
                  <a16:creationId xmlns:a16="http://schemas.microsoft.com/office/drawing/2014/main" id="{53280DF0-D8EF-42D7-A2CD-37FBC0D2B3F7}"/>
                </a:ext>
              </a:extLst>
            </p:cNvPr>
            <p:cNvSpPr txBox="1"/>
            <p:nvPr/>
          </p:nvSpPr>
          <p:spPr>
            <a:xfrm>
              <a:off x="3074603" y="2923353"/>
              <a:ext cx="945772" cy="338554"/>
            </a:xfrm>
            <a:prstGeom prst="rect">
              <a:avLst/>
            </a:prstGeom>
            <a:noFill/>
          </p:spPr>
          <p:txBody>
            <a:bodyPr wrap="none" lIns="0" tIns="0" rIns="0" bIns="0" rtlCol="0">
              <a:spAutoFit/>
            </a:bodyPr>
            <a:lstStyle/>
            <a:p>
              <a:r>
                <a:rPr lang="en-US" sz="1100" b="1"/>
                <a:t>Negotiate with </a:t>
              </a:r>
            </a:p>
            <a:p>
              <a:r>
                <a:rPr lang="en-US" sz="1100" b="1"/>
                <a:t>suppliers</a:t>
              </a:r>
            </a:p>
          </p:txBody>
        </p:sp>
        <p:sp>
          <p:nvSpPr>
            <p:cNvPr id="100" name="Oval 99">
              <a:extLst>
                <a:ext uri="{FF2B5EF4-FFF2-40B4-BE49-F238E27FC236}">
                  <a16:creationId xmlns:a16="http://schemas.microsoft.com/office/drawing/2014/main" id="{5C634D38-773F-4D5A-9046-F7F6BF78AC96}"/>
                </a:ext>
              </a:extLst>
            </p:cNvPr>
            <p:cNvSpPr/>
            <p:nvPr/>
          </p:nvSpPr>
          <p:spPr>
            <a:xfrm>
              <a:off x="3458825"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1" name="TextBox 100">
              <a:extLst>
                <a:ext uri="{FF2B5EF4-FFF2-40B4-BE49-F238E27FC236}">
                  <a16:creationId xmlns:a16="http://schemas.microsoft.com/office/drawing/2014/main" id="{3F9E5339-9874-4623-9286-CEC198EB5BC6}"/>
                </a:ext>
              </a:extLst>
            </p:cNvPr>
            <p:cNvSpPr txBox="1"/>
            <p:nvPr/>
          </p:nvSpPr>
          <p:spPr>
            <a:xfrm>
              <a:off x="3910393" y="3578054"/>
              <a:ext cx="790281" cy="338554"/>
            </a:xfrm>
            <a:prstGeom prst="rect">
              <a:avLst/>
            </a:prstGeom>
            <a:noFill/>
          </p:spPr>
          <p:txBody>
            <a:bodyPr wrap="none" lIns="0" tIns="0" rIns="0" bIns="0" rtlCol="0">
              <a:spAutoFit/>
            </a:bodyPr>
            <a:lstStyle/>
            <a:p>
              <a:r>
                <a:rPr lang="en-US" sz="1100" b="1" dirty="0"/>
                <a:t>Marketing </a:t>
              </a:r>
            </a:p>
            <a:p>
              <a:r>
                <a:rPr lang="en-US" sz="1100" b="1" dirty="0"/>
                <a:t>and branding</a:t>
              </a:r>
            </a:p>
          </p:txBody>
        </p:sp>
        <p:sp>
          <p:nvSpPr>
            <p:cNvPr id="102" name="Oval 101">
              <a:extLst>
                <a:ext uri="{FF2B5EF4-FFF2-40B4-BE49-F238E27FC236}">
                  <a16:creationId xmlns:a16="http://schemas.microsoft.com/office/drawing/2014/main" id="{C3745A03-9BB5-457E-BA37-49ECBDB35D3D}"/>
                </a:ext>
              </a:extLst>
            </p:cNvPr>
            <p:cNvSpPr/>
            <p:nvPr/>
          </p:nvSpPr>
          <p:spPr>
            <a:xfrm>
              <a:off x="4124246"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3" name="TextBox 102">
              <a:extLst>
                <a:ext uri="{FF2B5EF4-FFF2-40B4-BE49-F238E27FC236}">
                  <a16:creationId xmlns:a16="http://schemas.microsoft.com/office/drawing/2014/main" id="{66D58310-1193-4B86-80EC-99A6777384D2}"/>
                </a:ext>
              </a:extLst>
            </p:cNvPr>
            <p:cNvSpPr txBox="1"/>
            <p:nvPr/>
          </p:nvSpPr>
          <p:spPr>
            <a:xfrm>
              <a:off x="5850692" y="2913319"/>
              <a:ext cx="705321" cy="338554"/>
            </a:xfrm>
            <a:prstGeom prst="rect">
              <a:avLst/>
            </a:prstGeom>
            <a:noFill/>
          </p:spPr>
          <p:txBody>
            <a:bodyPr wrap="none" lIns="0" tIns="0" rIns="0" bIns="0" rtlCol="0">
              <a:spAutoFit/>
            </a:bodyPr>
            <a:lstStyle/>
            <a:p>
              <a:r>
                <a:rPr lang="en-US" sz="1100" b="1"/>
                <a:t>Build </a:t>
              </a:r>
            </a:p>
            <a:p>
              <a:r>
                <a:rPr lang="en-US" sz="1100" b="1"/>
                <a:t>show house</a:t>
              </a:r>
            </a:p>
          </p:txBody>
        </p:sp>
        <p:sp>
          <p:nvSpPr>
            <p:cNvPr id="104" name="Oval 103">
              <a:extLst>
                <a:ext uri="{FF2B5EF4-FFF2-40B4-BE49-F238E27FC236}">
                  <a16:creationId xmlns:a16="http://schemas.microsoft.com/office/drawing/2014/main" id="{EF2A7435-BED4-4D69-B9A5-73044D0AE9B2}"/>
                </a:ext>
              </a:extLst>
            </p:cNvPr>
            <p:cNvSpPr/>
            <p:nvPr/>
          </p:nvSpPr>
          <p:spPr>
            <a:xfrm>
              <a:off x="6104596"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5" name="TextBox 104">
              <a:extLst>
                <a:ext uri="{FF2B5EF4-FFF2-40B4-BE49-F238E27FC236}">
                  <a16:creationId xmlns:a16="http://schemas.microsoft.com/office/drawing/2014/main" id="{3A0829A4-13CB-43F5-BDE8-041F5248E34F}"/>
                </a:ext>
              </a:extLst>
            </p:cNvPr>
            <p:cNvSpPr txBox="1"/>
            <p:nvPr/>
          </p:nvSpPr>
          <p:spPr>
            <a:xfrm>
              <a:off x="7502562" y="3566825"/>
              <a:ext cx="937757" cy="507831"/>
            </a:xfrm>
            <a:prstGeom prst="rect">
              <a:avLst/>
            </a:prstGeom>
            <a:noFill/>
          </p:spPr>
          <p:txBody>
            <a:bodyPr wrap="none" lIns="0" tIns="0" rIns="0" bIns="0" rtlCol="0">
              <a:spAutoFit/>
            </a:bodyPr>
            <a:lstStyle/>
            <a:p>
              <a:r>
                <a:rPr lang="en-US" sz="1100" b="1"/>
                <a:t>Upsale: discuss </a:t>
              </a:r>
            </a:p>
            <a:p>
              <a:r>
                <a:rPr lang="en-US" sz="1100" b="1"/>
                <a:t>materials with </a:t>
              </a:r>
            </a:p>
            <a:p>
              <a:r>
                <a:rPr lang="en-US" sz="1100" b="1"/>
                <a:t>end-user</a:t>
              </a:r>
            </a:p>
          </p:txBody>
        </p:sp>
        <p:sp>
          <p:nvSpPr>
            <p:cNvPr id="106" name="Oval 105">
              <a:extLst>
                <a:ext uri="{FF2B5EF4-FFF2-40B4-BE49-F238E27FC236}">
                  <a16:creationId xmlns:a16="http://schemas.microsoft.com/office/drawing/2014/main" id="{88D5A305-1037-4EAB-AE53-4905EBB30A24}"/>
                </a:ext>
              </a:extLst>
            </p:cNvPr>
            <p:cNvSpPr/>
            <p:nvPr/>
          </p:nvSpPr>
          <p:spPr>
            <a:xfrm>
              <a:off x="7842384"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7" name="TextBox 106">
              <a:extLst>
                <a:ext uri="{FF2B5EF4-FFF2-40B4-BE49-F238E27FC236}">
                  <a16:creationId xmlns:a16="http://schemas.microsoft.com/office/drawing/2014/main" id="{42B48EC5-A1CA-4805-A973-BC90027EEF2B}"/>
                </a:ext>
              </a:extLst>
            </p:cNvPr>
            <p:cNvSpPr txBox="1"/>
            <p:nvPr/>
          </p:nvSpPr>
          <p:spPr>
            <a:xfrm>
              <a:off x="8130649" y="2905570"/>
              <a:ext cx="1154162" cy="338554"/>
            </a:xfrm>
            <a:prstGeom prst="rect">
              <a:avLst/>
            </a:prstGeom>
            <a:noFill/>
          </p:spPr>
          <p:txBody>
            <a:bodyPr wrap="none" lIns="0" tIns="0" rIns="0" bIns="0" rtlCol="0">
              <a:spAutoFit/>
            </a:bodyPr>
            <a:lstStyle/>
            <a:p>
              <a:r>
                <a:rPr lang="en-US" sz="1100" b="1"/>
                <a:t>Purchase materials</a:t>
              </a:r>
            </a:p>
            <a:p>
              <a:r>
                <a:rPr lang="en-US" sz="1100" b="1"/>
                <a:t>from suppliers</a:t>
              </a:r>
            </a:p>
          </p:txBody>
        </p:sp>
        <p:sp>
          <p:nvSpPr>
            <p:cNvPr id="108" name="Oval 107">
              <a:extLst>
                <a:ext uri="{FF2B5EF4-FFF2-40B4-BE49-F238E27FC236}">
                  <a16:creationId xmlns:a16="http://schemas.microsoft.com/office/drawing/2014/main" id="{63D82D23-C5A8-41DD-860E-8105E085DE04}"/>
                </a:ext>
              </a:extLst>
            </p:cNvPr>
            <p:cNvSpPr/>
            <p:nvPr/>
          </p:nvSpPr>
          <p:spPr>
            <a:xfrm>
              <a:off x="8390579"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9" name="TextBox 108">
              <a:extLst>
                <a:ext uri="{FF2B5EF4-FFF2-40B4-BE49-F238E27FC236}">
                  <a16:creationId xmlns:a16="http://schemas.microsoft.com/office/drawing/2014/main" id="{AB7E1953-A770-4AC0-83BC-576750B44C4B}"/>
                </a:ext>
              </a:extLst>
            </p:cNvPr>
            <p:cNvSpPr txBox="1"/>
            <p:nvPr/>
          </p:nvSpPr>
          <p:spPr>
            <a:xfrm>
              <a:off x="9379788" y="2900920"/>
              <a:ext cx="1070806" cy="338554"/>
            </a:xfrm>
            <a:prstGeom prst="rect">
              <a:avLst/>
            </a:prstGeom>
            <a:noFill/>
          </p:spPr>
          <p:txBody>
            <a:bodyPr wrap="none" lIns="0" tIns="0" rIns="0" bIns="0" rtlCol="0">
              <a:spAutoFit/>
            </a:bodyPr>
            <a:lstStyle/>
            <a:p>
              <a:r>
                <a:rPr lang="en-US" sz="1100" b="1"/>
                <a:t>Technical service </a:t>
              </a:r>
            </a:p>
            <a:p>
              <a:r>
                <a:rPr lang="en-US" sz="1100" b="1"/>
                <a:t>from suppliers</a:t>
              </a:r>
            </a:p>
          </p:txBody>
        </p:sp>
        <p:sp>
          <p:nvSpPr>
            <p:cNvPr id="110" name="Oval 109">
              <a:extLst>
                <a:ext uri="{FF2B5EF4-FFF2-40B4-BE49-F238E27FC236}">
                  <a16:creationId xmlns:a16="http://schemas.microsoft.com/office/drawing/2014/main" id="{FA643FA1-AF74-4251-BF95-94A973E3B71E}"/>
                </a:ext>
              </a:extLst>
            </p:cNvPr>
            <p:cNvSpPr/>
            <p:nvPr/>
          </p:nvSpPr>
          <p:spPr>
            <a:xfrm>
              <a:off x="971567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1" name="TextBox 110">
              <a:extLst>
                <a:ext uri="{FF2B5EF4-FFF2-40B4-BE49-F238E27FC236}">
                  <a16:creationId xmlns:a16="http://schemas.microsoft.com/office/drawing/2014/main" id="{CCEF9F35-C38B-48E2-BFD5-B916579DBFAE}"/>
                </a:ext>
              </a:extLst>
            </p:cNvPr>
            <p:cNvSpPr txBox="1"/>
            <p:nvPr/>
          </p:nvSpPr>
          <p:spPr>
            <a:xfrm>
              <a:off x="10063233" y="3594587"/>
              <a:ext cx="782265" cy="338554"/>
            </a:xfrm>
            <a:prstGeom prst="rect">
              <a:avLst/>
            </a:prstGeom>
            <a:noFill/>
          </p:spPr>
          <p:txBody>
            <a:bodyPr wrap="none" lIns="0" tIns="0" rIns="0" bIns="0" rtlCol="0">
              <a:spAutoFit/>
            </a:bodyPr>
            <a:lstStyle/>
            <a:p>
              <a:r>
                <a:rPr lang="en-US" sz="1100" b="1"/>
                <a:t>Check/After </a:t>
              </a:r>
            </a:p>
            <a:p>
              <a:r>
                <a:rPr lang="en-US" sz="1100" b="1"/>
                <a:t>sales</a:t>
              </a:r>
            </a:p>
          </p:txBody>
        </p:sp>
        <p:sp>
          <p:nvSpPr>
            <p:cNvPr id="112" name="Oval 111">
              <a:extLst>
                <a:ext uri="{FF2B5EF4-FFF2-40B4-BE49-F238E27FC236}">
                  <a16:creationId xmlns:a16="http://schemas.microsoft.com/office/drawing/2014/main" id="{5EB085C7-0ED4-4391-8F4F-248A5114D442}"/>
                </a:ext>
              </a:extLst>
            </p:cNvPr>
            <p:cNvSpPr/>
            <p:nvPr/>
          </p:nvSpPr>
          <p:spPr>
            <a:xfrm>
              <a:off x="10263868"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3" name="TextBox 112">
              <a:extLst>
                <a:ext uri="{FF2B5EF4-FFF2-40B4-BE49-F238E27FC236}">
                  <a16:creationId xmlns:a16="http://schemas.microsoft.com/office/drawing/2014/main" id="{CBA74164-5B3F-489B-82D8-A9FBA24D0320}"/>
                </a:ext>
              </a:extLst>
            </p:cNvPr>
            <p:cNvSpPr txBox="1"/>
            <p:nvPr/>
          </p:nvSpPr>
          <p:spPr>
            <a:xfrm>
              <a:off x="10809640" y="2913318"/>
              <a:ext cx="1085233" cy="169277"/>
            </a:xfrm>
            <a:prstGeom prst="rect">
              <a:avLst/>
            </a:prstGeom>
            <a:noFill/>
          </p:spPr>
          <p:txBody>
            <a:bodyPr wrap="none" lIns="0" tIns="0" rIns="0" bIns="0" rtlCol="0">
              <a:spAutoFit/>
            </a:bodyPr>
            <a:lstStyle/>
            <a:p>
              <a:r>
                <a:rPr lang="en-US" sz="1100" b="1" dirty="0"/>
                <a:t>Marketing and PR</a:t>
              </a:r>
            </a:p>
          </p:txBody>
        </p:sp>
        <p:sp>
          <p:nvSpPr>
            <p:cNvPr id="114" name="Oval 113">
              <a:extLst>
                <a:ext uri="{FF2B5EF4-FFF2-40B4-BE49-F238E27FC236}">
                  <a16:creationId xmlns:a16="http://schemas.microsoft.com/office/drawing/2014/main" id="{1EBF7ECC-4493-40E4-A6A4-EC8773BABDE1}"/>
                </a:ext>
              </a:extLst>
            </p:cNvPr>
            <p:cNvSpPr/>
            <p:nvPr/>
          </p:nvSpPr>
          <p:spPr>
            <a:xfrm>
              <a:off x="1126595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5" name="Oval 114">
              <a:extLst>
                <a:ext uri="{FF2B5EF4-FFF2-40B4-BE49-F238E27FC236}">
                  <a16:creationId xmlns:a16="http://schemas.microsoft.com/office/drawing/2014/main" id="{F9F79131-A15D-4FD9-AC03-D86F2F44F774}"/>
                </a:ext>
              </a:extLst>
            </p:cNvPr>
            <p:cNvSpPr/>
            <p:nvPr/>
          </p:nvSpPr>
          <p:spPr>
            <a:xfrm>
              <a:off x="9086235" y="3297319"/>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6" name="TextBox 115">
              <a:extLst>
                <a:ext uri="{FF2B5EF4-FFF2-40B4-BE49-F238E27FC236}">
                  <a16:creationId xmlns:a16="http://schemas.microsoft.com/office/drawing/2014/main" id="{6FFDDC76-CD1F-4776-9DAD-7BE6D0944D44}"/>
                </a:ext>
              </a:extLst>
            </p:cNvPr>
            <p:cNvSpPr txBox="1"/>
            <p:nvPr/>
          </p:nvSpPr>
          <p:spPr>
            <a:xfrm>
              <a:off x="8917375" y="3570568"/>
              <a:ext cx="686085" cy="338554"/>
            </a:xfrm>
            <a:prstGeom prst="rect">
              <a:avLst/>
            </a:prstGeom>
            <a:noFill/>
          </p:spPr>
          <p:txBody>
            <a:bodyPr wrap="none" lIns="0" tIns="0" rIns="0" bIns="0" rtlCol="0">
              <a:spAutoFit/>
            </a:bodyPr>
            <a:lstStyle/>
            <a:p>
              <a:r>
                <a:rPr lang="en-US" sz="1100" b="1"/>
                <a:t>Delivery of </a:t>
              </a:r>
            </a:p>
            <a:p>
              <a:r>
                <a:rPr lang="en-US" sz="1100" b="1"/>
                <a:t>materials</a:t>
              </a:r>
            </a:p>
          </p:txBody>
        </p:sp>
        <p:sp>
          <p:nvSpPr>
            <p:cNvPr id="64" name="Partial Circle 63">
              <a:extLst>
                <a:ext uri="{FF2B5EF4-FFF2-40B4-BE49-F238E27FC236}">
                  <a16:creationId xmlns:a16="http://schemas.microsoft.com/office/drawing/2014/main" id="{F73EBB2B-67FC-4970-8E48-707AD30A7B4F}"/>
                </a:ext>
              </a:extLst>
            </p:cNvPr>
            <p:cNvSpPr/>
            <p:nvPr/>
          </p:nvSpPr>
          <p:spPr>
            <a:xfrm>
              <a:off x="6681569" y="3303667"/>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sp>
          <p:nvSpPr>
            <p:cNvPr id="65" name="Partial Circle 64">
              <a:extLst>
                <a:ext uri="{FF2B5EF4-FFF2-40B4-BE49-F238E27FC236}">
                  <a16:creationId xmlns:a16="http://schemas.microsoft.com/office/drawing/2014/main" id="{1B2EDB11-416E-46A0-A9C8-9310E2A99283}"/>
                </a:ext>
              </a:extLst>
            </p:cNvPr>
            <p:cNvSpPr/>
            <p:nvPr/>
          </p:nvSpPr>
          <p:spPr>
            <a:xfrm>
              <a:off x="7842876" y="3297392"/>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sp>
          <p:nvSpPr>
            <p:cNvPr id="73" name="Partial Circle 72">
              <a:extLst>
                <a:ext uri="{FF2B5EF4-FFF2-40B4-BE49-F238E27FC236}">
                  <a16:creationId xmlns:a16="http://schemas.microsoft.com/office/drawing/2014/main" id="{6585031A-3297-4897-AB5A-EE2F87094E6D}"/>
                </a:ext>
              </a:extLst>
            </p:cNvPr>
            <p:cNvSpPr/>
            <p:nvPr/>
          </p:nvSpPr>
          <p:spPr>
            <a:xfrm>
              <a:off x="7254073" y="3297319"/>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sp>
          <p:nvSpPr>
            <p:cNvPr id="74" name="Partial Circle 73">
              <a:extLst>
                <a:ext uri="{FF2B5EF4-FFF2-40B4-BE49-F238E27FC236}">
                  <a16:creationId xmlns:a16="http://schemas.microsoft.com/office/drawing/2014/main" id="{68E76EC8-CEA8-469A-84C7-34443617BF53}"/>
                </a:ext>
              </a:extLst>
            </p:cNvPr>
            <p:cNvSpPr/>
            <p:nvPr/>
          </p:nvSpPr>
          <p:spPr>
            <a:xfrm>
              <a:off x="11259271" y="3295283"/>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cxnSp>
          <p:nvCxnSpPr>
            <p:cNvPr id="117" name="Connector: Elbow 116">
              <a:extLst>
                <a:ext uri="{FF2B5EF4-FFF2-40B4-BE49-F238E27FC236}">
                  <a16:creationId xmlns:a16="http://schemas.microsoft.com/office/drawing/2014/main" id="{1CEE3537-DB8F-4267-AAF0-E77FF100878C}"/>
                </a:ext>
              </a:extLst>
            </p:cNvPr>
            <p:cNvCxnSpPr>
              <a:cxnSpLocks/>
            </p:cNvCxnSpPr>
            <p:nvPr/>
          </p:nvCxnSpPr>
          <p:spPr>
            <a:xfrm rot="10800000" flipV="1">
              <a:off x="420398" y="3384031"/>
              <a:ext cx="11409202" cy="94634"/>
            </a:xfrm>
            <a:prstGeom prst="bentConnector4">
              <a:avLst>
                <a:gd name="adj1" fmla="val -9"/>
                <a:gd name="adj2" fmla="val 1442318"/>
              </a:avLst>
            </a:prstGeom>
            <a:ln w="6350">
              <a:solidFill>
                <a:schemeClr val="tx1"/>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8" name="Right Brace 117">
              <a:extLst>
                <a:ext uri="{FF2B5EF4-FFF2-40B4-BE49-F238E27FC236}">
                  <a16:creationId xmlns:a16="http://schemas.microsoft.com/office/drawing/2014/main" id="{8B7192E3-5A3A-4803-A45B-87F7F8FC69FB}"/>
                </a:ext>
              </a:extLst>
            </p:cNvPr>
            <p:cNvSpPr/>
            <p:nvPr/>
          </p:nvSpPr>
          <p:spPr>
            <a:xfrm rot="16200000">
              <a:off x="7726683" y="-1251993"/>
              <a:ext cx="489149" cy="7714411"/>
            </a:xfrm>
            <a:prstGeom prst="rightBrace">
              <a:avLst>
                <a:gd name="adj1" fmla="val 116974"/>
                <a:gd name="adj2" fmla="val 50490"/>
              </a:avLst>
            </a:prstGeom>
            <a:ln w="635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9" name="TextBox 118">
              <a:extLst>
                <a:ext uri="{FF2B5EF4-FFF2-40B4-BE49-F238E27FC236}">
                  <a16:creationId xmlns:a16="http://schemas.microsoft.com/office/drawing/2014/main" id="{022D1941-8674-4C0C-A07E-59DCDEA04F11}"/>
                </a:ext>
              </a:extLst>
            </p:cNvPr>
            <p:cNvSpPr txBox="1"/>
            <p:nvPr/>
          </p:nvSpPr>
          <p:spPr>
            <a:xfrm>
              <a:off x="10432651" y="4550593"/>
              <a:ext cx="109164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u="none" strike="noStrike" kern="1200" cap="none" spc="0" normalizeH="0" baseline="0" noProof="0" dirty="0">
                  <a:ln>
                    <a:noFill/>
                  </a:ln>
                  <a:solidFill>
                    <a:srgbClr val="000000"/>
                  </a:solidFill>
                  <a:effectLst/>
                  <a:uLnTx/>
                  <a:uFillTx/>
                  <a:latin typeface="VeluxForOffice"/>
                  <a:ea typeface="+mn-ea"/>
                  <a:cs typeface="+mn-cs"/>
                </a:rPr>
                <a:t>New </a:t>
              </a:r>
              <a:r>
                <a:rPr kumimoji="0" lang="en-US" sz="1100" b="0" u="none" strike="noStrike" kern="1200" cap="none" spc="0" normalizeH="0" baseline="0" dirty="0">
                  <a:ln>
                    <a:noFill/>
                  </a:ln>
                  <a:solidFill>
                    <a:srgbClr val="000000"/>
                  </a:solidFill>
                  <a:effectLst/>
                  <a:uLnTx/>
                  <a:uFillTx/>
                  <a:latin typeface="VeluxForOffice"/>
                  <a:ea typeface="+mn-ea"/>
                  <a:cs typeface="+mn-cs"/>
                </a:rPr>
                <a:t>project</a:t>
              </a:r>
              <a:r>
                <a:rPr kumimoji="0" lang="da-DK" sz="1100" b="0" u="none" strike="noStrike" kern="1200" cap="none" spc="0" normalizeH="0" baseline="0" noProof="0" dirty="0">
                  <a:ln>
                    <a:noFill/>
                  </a:ln>
                  <a:solidFill>
                    <a:srgbClr val="000000"/>
                  </a:solidFill>
                  <a:effectLst/>
                  <a:uLnTx/>
                  <a:uFillTx/>
                  <a:latin typeface="VeluxForOffice"/>
                  <a:ea typeface="+mn-ea"/>
                  <a:cs typeface="+mn-cs"/>
                </a:rPr>
                <a:t> starts</a:t>
              </a:r>
            </a:p>
          </p:txBody>
        </p:sp>
        <p:sp>
          <p:nvSpPr>
            <p:cNvPr id="120" name="Arrow: Chevron 119">
              <a:extLst>
                <a:ext uri="{FF2B5EF4-FFF2-40B4-BE49-F238E27FC236}">
                  <a16:creationId xmlns:a16="http://schemas.microsoft.com/office/drawing/2014/main" id="{CB1AF762-F05F-4A2C-9C7B-4E40F6E61B68}"/>
                </a:ext>
              </a:extLst>
            </p:cNvPr>
            <p:cNvSpPr/>
            <p:nvPr/>
          </p:nvSpPr>
          <p:spPr>
            <a:xfrm rot="10800000">
              <a:off x="9972223" y="4679299"/>
              <a:ext cx="152399"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1" name="Arrow: Chevron 120">
              <a:extLst>
                <a:ext uri="{FF2B5EF4-FFF2-40B4-BE49-F238E27FC236}">
                  <a16:creationId xmlns:a16="http://schemas.microsoft.com/office/drawing/2014/main" id="{680571DD-00E9-46B2-B676-CA8F8D7F41F2}"/>
                </a:ext>
              </a:extLst>
            </p:cNvPr>
            <p:cNvSpPr/>
            <p:nvPr/>
          </p:nvSpPr>
          <p:spPr>
            <a:xfrm rot="10800000">
              <a:off x="6657523" y="4679299"/>
              <a:ext cx="152399"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2" name="Arrow: Chevron 121">
              <a:extLst>
                <a:ext uri="{FF2B5EF4-FFF2-40B4-BE49-F238E27FC236}">
                  <a16:creationId xmlns:a16="http://schemas.microsoft.com/office/drawing/2014/main" id="{BA4DF858-A853-4E80-9A19-D568A7B71C0D}"/>
                </a:ext>
              </a:extLst>
            </p:cNvPr>
            <p:cNvSpPr/>
            <p:nvPr/>
          </p:nvSpPr>
          <p:spPr>
            <a:xfrm rot="10800000">
              <a:off x="3180898" y="4679299"/>
              <a:ext cx="152399"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3" name="Arrow: Chevron 122">
              <a:extLst>
                <a:ext uri="{FF2B5EF4-FFF2-40B4-BE49-F238E27FC236}">
                  <a16:creationId xmlns:a16="http://schemas.microsoft.com/office/drawing/2014/main" id="{03658F40-5BD5-4EF3-95B9-683B1F23BBD1}"/>
                </a:ext>
              </a:extLst>
            </p:cNvPr>
            <p:cNvSpPr/>
            <p:nvPr/>
          </p:nvSpPr>
          <p:spPr>
            <a:xfrm rot="16200000">
              <a:off x="345956" y="4054466"/>
              <a:ext cx="152400"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4" name="TextBox 123">
              <a:extLst>
                <a:ext uri="{FF2B5EF4-FFF2-40B4-BE49-F238E27FC236}">
                  <a16:creationId xmlns:a16="http://schemas.microsoft.com/office/drawing/2014/main" id="{CC30D650-1235-462F-B178-27BBC1ABFC0C}"/>
                </a:ext>
              </a:extLst>
            </p:cNvPr>
            <p:cNvSpPr txBox="1"/>
            <p:nvPr/>
          </p:nvSpPr>
          <p:spPr>
            <a:xfrm>
              <a:off x="4114052" y="1715295"/>
              <a:ext cx="7714410"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VeluxForOffice"/>
                  <a:ea typeface="+mn-ea"/>
                  <a:cs typeface="+mn-cs"/>
                </a:rPr>
                <a:t>Securing the brand/Sales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VeluxForOffice"/>
                  <a:ea typeface="+mn-ea"/>
                  <a:cs typeface="+mn-cs"/>
                </a:rPr>
                <a:t>Ensuring the VELUX roof window and developing the 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VeluxForOffice"/>
                  <a:ea typeface="+mn-ea"/>
                  <a:cs typeface="+mn-cs"/>
                </a:rPr>
                <a:t>(e.g. offering add-on services, which will hurt if the PHB changes the brand)</a:t>
              </a:r>
              <a:endParaRPr kumimoji="0" lang="en-US" sz="1400" u="none" strike="noStrike" kern="1200" cap="none" spc="0" normalizeH="0" baseline="0" noProof="0" dirty="0">
                <a:ln>
                  <a:noFill/>
                </a:ln>
                <a:solidFill>
                  <a:srgbClr val="000000"/>
                </a:solidFill>
                <a:effectLst/>
                <a:uLnTx/>
                <a:uFillTx/>
                <a:latin typeface="VeluxForOffice"/>
                <a:ea typeface="+mn-ea"/>
                <a:cs typeface="+mn-cs"/>
              </a:endParaRPr>
            </a:p>
          </p:txBody>
        </p:sp>
        <p:sp>
          <p:nvSpPr>
            <p:cNvPr id="125" name="TextBox 124">
              <a:extLst>
                <a:ext uri="{FF2B5EF4-FFF2-40B4-BE49-F238E27FC236}">
                  <a16:creationId xmlns:a16="http://schemas.microsoft.com/office/drawing/2014/main" id="{A90F41B3-57B2-461D-B077-CC0B544E2091}"/>
                </a:ext>
              </a:extLst>
            </p:cNvPr>
            <p:cNvSpPr txBox="1"/>
            <p:nvPr/>
          </p:nvSpPr>
          <p:spPr>
            <a:xfrm>
              <a:off x="349198" y="1714308"/>
              <a:ext cx="3671176"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VeluxForOffice"/>
                  <a:ea typeface="+mn-ea"/>
                  <a:cs typeface="+mn-cs"/>
                </a:rPr>
                <a:t>Securing the 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VeluxForOffice"/>
                  <a:ea typeface="+mn-ea"/>
                  <a:cs typeface="+mn-cs"/>
                </a:rPr>
                <a:t>This is about winning the customer of which the initial business case considered as most important</a:t>
              </a:r>
            </a:p>
          </p:txBody>
        </p:sp>
        <p:sp>
          <p:nvSpPr>
            <p:cNvPr id="126" name="Right Brace 125">
              <a:extLst>
                <a:ext uri="{FF2B5EF4-FFF2-40B4-BE49-F238E27FC236}">
                  <a16:creationId xmlns:a16="http://schemas.microsoft.com/office/drawing/2014/main" id="{5B8D3A04-1CA3-4E99-8888-C3F8B55214C8}"/>
                </a:ext>
              </a:extLst>
            </p:cNvPr>
            <p:cNvSpPr/>
            <p:nvPr/>
          </p:nvSpPr>
          <p:spPr>
            <a:xfrm rot="5400000" flipH="1">
              <a:off x="1942684" y="772097"/>
              <a:ext cx="484204" cy="3671176"/>
            </a:xfrm>
            <a:prstGeom prst="rightBrace">
              <a:avLst>
                <a:gd name="adj1" fmla="val 116974"/>
                <a:gd name="adj2" fmla="val 50000"/>
              </a:avLst>
            </a:prstGeom>
            <a:ln w="635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luxForOffice"/>
                <a:ea typeface="+mn-ea"/>
                <a:cs typeface="+mn-cs"/>
              </a:endParaRPr>
            </a:p>
          </p:txBody>
        </p:sp>
      </p:grpSp>
      <p:sp>
        <p:nvSpPr>
          <p:cNvPr id="77" name="Rectangle 76">
            <a:extLst>
              <a:ext uri="{FF2B5EF4-FFF2-40B4-BE49-F238E27FC236}">
                <a16:creationId xmlns:a16="http://schemas.microsoft.com/office/drawing/2014/main" id="{C2207C05-88D0-4A30-A1EE-DA7070C96E45}"/>
              </a:ext>
            </a:extLst>
          </p:cNvPr>
          <p:cNvSpPr/>
          <p:nvPr/>
        </p:nvSpPr>
        <p:spPr>
          <a:xfrm>
            <a:off x="9790771" y="4631146"/>
            <a:ext cx="2163336" cy="601388"/>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200" noProof="0" dirty="0" err="1"/>
          </a:p>
        </p:txBody>
      </p:sp>
      <p:sp>
        <p:nvSpPr>
          <p:cNvPr id="128" name="Rectangle 127">
            <a:extLst>
              <a:ext uri="{FF2B5EF4-FFF2-40B4-BE49-F238E27FC236}">
                <a16:creationId xmlns:a16="http://schemas.microsoft.com/office/drawing/2014/main" id="{4CA4CCE6-0C17-47F1-BDD8-15C47144ADA3}"/>
              </a:ext>
            </a:extLst>
          </p:cNvPr>
          <p:cNvSpPr/>
          <p:nvPr/>
        </p:nvSpPr>
        <p:spPr>
          <a:xfrm>
            <a:off x="9715673" y="5329764"/>
            <a:ext cx="2277224" cy="838261"/>
          </a:xfrm>
          <a:prstGeom prst="rect">
            <a:avLst/>
          </a:prstGeom>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dirty="0">
                <a:solidFill>
                  <a:srgbClr val="FF0000"/>
                </a:solidFill>
              </a:rPr>
              <a:t>Educate to support self-driven implementation of roof window solutions. Other services &amp; strong relationships help secure the brand.</a:t>
            </a:r>
            <a:endParaRPr lang="en-GB" sz="1200" noProof="0" dirty="0" err="1">
              <a:solidFill>
                <a:srgbClr val="FF0000"/>
              </a:solidFill>
            </a:endParaRPr>
          </a:p>
        </p:txBody>
      </p:sp>
    </p:spTree>
    <p:extLst>
      <p:ext uri="{BB962C8B-B14F-4D97-AF65-F5344CB8AC3E}">
        <p14:creationId xmlns:p14="http://schemas.microsoft.com/office/powerpoint/2010/main" val="244327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7D61-0CF9-453B-91C6-17602EAA85D1}"/>
              </a:ext>
            </a:extLst>
          </p:cNvPr>
          <p:cNvSpPr>
            <a:spLocks noGrp="1"/>
          </p:cNvSpPr>
          <p:nvPr>
            <p:ph type="title"/>
          </p:nvPr>
        </p:nvSpPr>
        <p:spPr/>
        <p:txBody>
          <a:bodyPr/>
          <a:lstStyle/>
          <a:p>
            <a:r>
              <a:rPr lang="en-GB" dirty="0"/>
              <a:t>education</a:t>
            </a:r>
          </a:p>
        </p:txBody>
      </p:sp>
      <p:sp>
        <p:nvSpPr>
          <p:cNvPr id="3" name="Slide Number Placeholder 2">
            <a:extLst>
              <a:ext uri="{FF2B5EF4-FFF2-40B4-BE49-F238E27FC236}">
                <a16:creationId xmlns:a16="http://schemas.microsoft.com/office/drawing/2014/main" id="{AFB5A569-A78A-425A-A2EA-556A7D9A0796}"/>
              </a:ext>
            </a:extLst>
          </p:cNvPr>
          <p:cNvSpPr>
            <a:spLocks noGrp="1"/>
          </p:cNvSpPr>
          <p:nvPr>
            <p:ph type="sldNum" sz="quarter" idx="10"/>
          </p:nvPr>
        </p:nvSpPr>
        <p:spPr/>
        <p:txBody>
          <a:bodyPr/>
          <a:lstStyle/>
          <a:p>
            <a:fld id="{10292E62-ABCD-4E1A-9CD4-1F4D24B7AC52}" type="slidenum">
              <a:rPr lang="en-GB" smtClean="0"/>
              <a:pPr/>
              <a:t>19</a:t>
            </a:fld>
            <a:endParaRPr lang="en-GB"/>
          </a:p>
        </p:txBody>
      </p:sp>
      <p:sp>
        <p:nvSpPr>
          <p:cNvPr id="4" name="Date Placeholder 3">
            <a:extLst>
              <a:ext uri="{FF2B5EF4-FFF2-40B4-BE49-F238E27FC236}">
                <a16:creationId xmlns:a16="http://schemas.microsoft.com/office/drawing/2014/main" id="{894B39B3-37EE-4924-B216-0BAEAF4C4085}"/>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B55DD74C-43BD-4568-85BA-FA1A7558F3EA}"/>
              </a:ext>
            </a:extLst>
          </p:cNvPr>
          <p:cNvSpPr>
            <a:spLocks noGrp="1"/>
          </p:cNvSpPr>
          <p:nvPr>
            <p:ph type="ftr" sz="quarter" idx="12"/>
          </p:nvPr>
        </p:nvSpPr>
        <p:spPr/>
        <p:txBody>
          <a:bodyPr/>
          <a:lstStyle/>
          <a:p>
            <a:endParaRPr lang="en-GB"/>
          </a:p>
        </p:txBody>
      </p:sp>
      <p:sp>
        <p:nvSpPr>
          <p:cNvPr id="8" name="Subtitle 7">
            <a:extLst>
              <a:ext uri="{FF2B5EF4-FFF2-40B4-BE49-F238E27FC236}">
                <a16:creationId xmlns:a16="http://schemas.microsoft.com/office/drawing/2014/main" id="{5ECAF7D3-C562-4F3B-8444-67E4369501F4}"/>
              </a:ext>
            </a:extLst>
          </p:cNvPr>
          <p:cNvSpPr>
            <a:spLocks noGrp="1"/>
          </p:cNvSpPr>
          <p:nvPr>
            <p:ph type="subTitle" idx="1"/>
          </p:nvPr>
        </p:nvSpPr>
        <p:spPr/>
        <p:txBody>
          <a:bodyPr/>
          <a:lstStyle/>
          <a:p>
            <a:r>
              <a:rPr lang="en-GB" dirty="0"/>
              <a:t>Design booklet – training session</a:t>
            </a:r>
          </a:p>
          <a:p>
            <a:endParaRPr lang="en-GB" dirty="0"/>
          </a:p>
        </p:txBody>
      </p:sp>
      <p:pic>
        <p:nvPicPr>
          <p:cNvPr id="7" name="Picture 6">
            <a:extLst>
              <a:ext uri="{FF2B5EF4-FFF2-40B4-BE49-F238E27FC236}">
                <a16:creationId xmlns:a16="http://schemas.microsoft.com/office/drawing/2014/main" id="{9E19DA74-1FA4-4FFE-8ECB-B0E641E3E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87613"/>
            <a:ext cx="12191996" cy="4310786"/>
          </a:xfrm>
          <a:prstGeom prst="rect">
            <a:avLst/>
          </a:prstGeom>
        </p:spPr>
      </p:pic>
    </p:spTree>
    <p:extLst>
      <p:ext uri="{BB962C8B-B14F-4D97-AF65-F5344CB8AC3E}">
        <p14:creationId xmlns:p14="http://schemas.microsoft.com/office/powerpoint/2010/main" val="364379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descr="A screenshot of a cell phone&#10;&#10;Description automatically generated">
            <a:extLst>
              <a:ext uri="{FF2B5EF4-FFF2-40B4-BE49-F238E27FC236}">
                <a16:creationId xmlns:a16="http://schemas.microsoft.com/office/drawing/2014/main" id="{8B67546C-1707-4738-9155-5E62B60E9AD1}"/>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
        <p:nvSpPr>
          <p:cNvPr id="6" name="Title 5"/>
          <p:cNvSpPr>
            <a:spLocks noGrp="1"/>
          </p:cNvSpPr>
          <p:nvPr>
            <p:ph type="title"/>
          </p:nvPr>
        </p:nvSpPr>
        <p:spPr/>
        <p:txBody>
          <a:bodyPr/>
          <a:lstStyle/>
          <a:p>
            <a:r>
              <a:rPr lang="en-GB" dirty="0"/>
              <a:t>Introduction to design booklet</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a:t>
            </a:fld>
            <a:endParaRPr lang="en-GB" dirty="0"/>
          </a:p>
        </p:txBody>
      </p:sp>
      <p:sp>
        <p:nvSpPr>
          <p:cNvPr id="2" name="Content Placeholder 1"/>
          <p:cNvSpPr>
            <a:spLocks noGrp="1"/>
          </p:cNvSpPr>
          <p:nvPr>
            <p:ph sz="quarter" idx="16"/>
          </p:nvPr>
        </p:nvSpPr>
        <p:spPr>
          <a:xfrm>
            <a:off x="358870" y="1663700"/>
            <a:ext cx="9508730" cy="4541839"/>
          </a:xfrm>
        </p:spPr>
        <p:txBody>
          <a:bodyPr/>
          <a:lstStyle/>
          <a:p>
            <a:r>
              <a:rPr lang="en-US" sz="1800" dirty="0"/>
              <a:t>The Design Booklet is a result of many requests from sales/area managers for a tool to help facilitate discussions with PHB’s in initial meetings and beyond. </a:t>
            </a:r>
          </a:p>
          <a:p>
            <a:endParaRPr lang="en-US" sz="1800" dirty="0"/>
          </a:p>
          <a:p>
            <a:r>
              <a:rPr lang="en-US" sz="1800" dirty="0"/>
              <a:t>It is a tool that can:</a:t>
            </a:r>
          </a:p>
          <a:p>
            <a:pPr marL="342900" indent="-342900">
              <a:buFont typeface="Arial" panose="020B0604020202020204" pitchFamily="34" charset="0"/>
              <a:buChar char="•"/>
            </a:pPr>
            <a:r>
              <a:rPr lang="en-US" sz="1800" dirty="0"/>
              <a:t>quickly give </a:t>
            </a:r>
            <a:r>
              <a:rPr lang="en-US" sz="1800" b="1" dirty="0"/>
              <a:t>inspiration</a:t>
            </a:r>
          </a:p>
          <a:p>
            <a:pPr marL="342900" indent="-342900">
              <a:buFont typeface="Arial" panose="020B0604020202020204" pitchFamily="34" charset="0"/>
              <a:buChar char="•"/>
            </a:pPr>
            <a:r>
              <a:rPr lang="en-GB" sz="1800" dirty="0"/>
              <a:t>quickly facilitate a discussion of how easily VELUX </a:t>
            </a:r>
            <a:r>
              <a:rPr lang="en-GB" sz="1800" b="1" dirty="0"/>
              <a:t>solutions</a:t>
            </a:r>
            <a:r>
              <a:rPr lang="en-GB" sz="1800" dirty="0"/>
              <a:t> can be integrated into the design, structure and marketing of a Professional House Builder’s (PHB) home designs</a:t>
            </a:r>
          </a:p>
          <a:p>
            <a:pPr marL="342900" indent="-342900">
              <a:buFont typeface="Arial" panose="020B0604020202020204" pitchFamily="34" charset="0"/>
              <a:buChar char="•"/>
            </a:pPr>
            <a:r>
              <a:rPr lang="en-GB" sz="1800" dirty="0"/>
              <a:t>illustrate how this can </a:t>
            </a:r>
            <a:r>
              <a:rPr lang="en-GB" sz="1800" b="1" dirty="0"/>
              <a:t>grow their business </a:t>
            </a:r>
            <a:r>
              <a:rPr lang="en-GB" sz="1800" dirty="0"/>
              <a:t>far beyond the specification of a product</a:t>
            </a:r>
          </a:p>
          <a:p>
            <a:pPr marL="342900" indent="-342900">
              <a:buFont typeface="Arial" panose="020B0604020202020204" pitchFamily="34" charset="0"/>
              <a:buChar char="•"/>
            </a:pPr>
            <a:r>
              <a:rPr lang="en-GB" sz="1800" b="1" dirty="0"/>
              <a:t>bridge</a:t>
            </a:r>
            <a:r>
              <a:rPr lang="en-GB" sz="1800" dirty="0"/>
              <a:t> to/from our other PHB design services</a:t>
            </a:r>
          </a:p>
          <a:p>
            <a:pPr marL="342900" indent="-342900">
              <a:buFont typeface="Arial" panose="020B0604020202020204" pitchFamily="34" charset="0"/>
              <a:buChar char="•"/>
            </a:pPr>
            <a:r>
              <a:rPr lang="en-GB" sz="1800" dirty="0"/>
              <a:t>become a reference document for PHB design teams – helping to </a:t>
            </a:r>
            <a:r>
              <a:rPr lang="en-GB" sz="1800" b="1" dirty="0"/>
              <a:t>educate</a:t>
            </a:r>
            <a:r>
              <a:rPr lang="en-GB" sz="1800" dirty="0"/>
              <a:t> them on better design in relation to daylight and natural ventilation</a:t>
            </a:r>
          </a:p>
          <a:p>
            <a:pPr marL="342900" indent="-342900">
              <a:buFont typeface="Arial" panose="020B0604020202020204" pitchFamily="34" charset="0"/>
              <a:buChar char="•"/>
            </a:pPr>
            <a:r>
              <a:rPr lang="en-GB" sz="1800" dirty="0"/>
              <a:t>facilitate </a:t>
            </a:r>
            <a:r>
              <a:rPr lang="en-GB" sz="1800" b="1" dirty="0"/>
              <a:t>self-driven implementation of VELUX solutions </a:t>
            </a:r>
            <a:r>
              <a:rPr lang="en-GB" sz="1800" dirty="0"/>
              <a:t>from PHB design teams</a:t>
            </a:r>
          </a:p>
          <a:p>
            <a:endParaRPr lang="en-GB" sz="1800"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2" name="Subtitle 11">
            <a:extLst>
              <a:ext uri="{FF2B5EF4-FFF2-40B4-BE49-F238E27FC236}">
                <a16:creationId xmlns:a16="http://schemas.microsoft.com/office/drawing/2014/main" id="{77AF0A8F-2F2B-4AA6-BC67-6376D4C73F66}"/>
              </a:ext>
            </a:extLst>
          </p:cNvPr>
          <p:cNvSpPr>
            <a:spLocks noGrp="1"/>
          </p:cNvSpPr>
          <p:nvPr>
            <p:ph type="subTitle" idx="1"/>
          </p:nvPr>
        </p:nvSpPr>
        <p:spPr/>
        <p:txBody>
          <a:bodyPr/>
          <a:lstStyle/>
          <a:p>
            <a:r>
              <a:rPr lang="en-GB" dirty="0"/>
              <a:t>Design booklet – training session</a:t>
            </a:r>
          </a:p>
          <a:p>
            <a:endParaRPr lang="en-GB" dirty="0"/>
          </a:p>
        </p:txBody>
      </p:sp>
    </p:spTree>
    <p:extLst>
      <p:ext uri="{BB962C8B-B14F-4D97-AF65-F5344CB8AC3E}">
        <p14:creationId xmlns:p14="http://schemas.microsoft.com/office/powerpoint/2010/main" val="340671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7D61-0CF9-453B-91C6-17602EAA85D1}"/>
              </a:ext>
            </a:extLst>
          </p:cNvPr>
          <p:cNvSpPr>
            <a:spLocks noGrp="1"/>
          </p:cNvSpPr>
          <p:nvPr>
            <p:ph type="title"/>
          </p:nvPr>
        </p:nvSpPr>
        <p:spPr/>
        <p:txBody>
          <a:bodyPr/>
          <a:lstStyle/>
          <a:p>
            <a:r>
              <a:rPr lang="en-GB" dirty="0"/>
              <a:t>education</a:t>
            </a:r>
          </a:p>
        </p:txBody>
      </p:sp>
      <p:sp>
        <p:nvSpPr>
          <p:cNvPr id="3" name="Slide Number Placeholder 2">
            <a:extLst>
              <a:ext uri="{FF2B5EF4-FFF2-40B4-BE49-F238E27FC236}">
                <a16:creationId xmlns:a16="http://schemas.microsoft.com/office/drawing/2014/main" id="{AFB5A569-A78A-425A-A2EA-556A7D9A0796}"/>
              </a:ext>
            </a:extLst>
          </p:cNvPr>
          <p:cNvSpPr>
            <a:spLocks noGrp="1"/>
          </p:cNvSpPr>
          <p:nvPr>
            <p:ph type="sldNum" sz="quarter" idx="10"/>
          </p:nvPr>
        </p:nvSpPr>
        <p:spPr/>
        <p:txBody>
          <a:bodyPr/>
          <a:lstStyle/>
          <a:p>
            <a:fld id="{10292E62-ABCD-4E1A-9CD4-1F4D24B7AC52}" type="slidenum">
              <a:rPr lang="en-GB" smtClean="0"/>
              <a:pPr/>
              <a:t>20</a:t>
            </a:fld>
            <a:endParaRPr lang="en-GB"/>
          </a:p>
        </p:txBody>
      </p:sp>
      <p:sp>
        <p:nvSpPr>
          <p:cNvPr id="4" name="Date Placeholder 3">
            <a:extLst>
              <a:ext uri="{FF2B5EF4-FFF2-40B4-BE49-F238E27FC236}">
                <a16:creationId xmlns:a16="http://schemas.microsoft.com/office/drawing/2014/main" id="{894B39B3-37EE-4924-B216-0BAEAF4C4085}"/>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B55DD74C-43BD-4568-85BA-FA1A7558F3EA}"/>
              </a:ext>
            </a:extLst>
          </p:cNvPr>
          <p:cNvSpPr>
            <a:spLocks noGrp="1"/>
          </p:cNvSpPr>
          <p:nvPr>
            <p:ph type="ftr" sz="quarter" idx="12"/>
          </p:nvPr>
        </p:nvSpPr>
        <p:spPr/>
        <p:txBody>
          <a:bodyPr/>
          <a:lstStyle/>
          <a:p>
            <a:endParaRPr lang="en-GB"/>
          </a:p>
        </p:txBody>
      </p:sp>
      <p:sp>
        <p:nvSpPr>
          <p:cNvPr id="8" name="Subtitle 7">
            <a:extLst>
              <a:ext uri="{FF2B5EF4-FFF2-40B4-BE49-F238E27FC236}">
                <a16:creationId xmlns:a16="http://schemas.microsoft.com/office/drawing/2014/main" id="{5ECAF7D3-C562-4F3B-8444-67E4369501F4}"/>
              </a:ext>
            </a:extLst>
          </p:cNvPr>
          <p:cNvSpPr>
            <a:spLocks noGrp="1"/>
          </p:cNvSpPr>
          <p:nvPr>
            <p:ph type="subTitle" idx="1"/>
          </p:nvPr>
        </p:nvSpPr>
        <p:spPr/>
        <p:txBody>
          <a:bodyPr/>
          <a:lstStyle/>
          <a:p>
            <a:r>
              <a:rPr lang="en-GB" dirty="0"/>
              <a:t>Design booklet – training session</a:t>
            </a:r>
          </a:p>
          <a:p>
            <a:endParaRPr lang="en-GB" dirty="0"/>
          </a:p>
        </p:txBody>
      </p:sp>
      <p:pic>
        <p:nvPicPr>
          <p:cNvPr id="7" name="Picture 6">
            <a:extLst>
              <a:ext uri="{FF2B5EF4-FFF2-40B4-BE49-F238E27FC236}">
                <a16:creationId xmlns:a16="http://schemas.microsoft.com/office/drawing/2014/main" id="{9E19DA74-1FA4-4FFE-8ECB-B0E641E3E777}"/>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5915026" y="1405207"/>
            <a:ext cx="6095999" cy="4310786"/>
          </a:xfrm>
          <a:prstGeom prst="rect">
            <a:avLst/>
          </a:prstGeom>
        </p:spPr>
      </p:pic>
      <p:pic>
        <p:nvPicPr>
          <p:cNvPr id="6" name="Picture 5">
            <a:extLst>
              <a:ext uri="{FF2B5EF4-FFF2-40B4-BE49-F238E27FC236}">
                <a16:creationId xmlns:a16="http://schemas.microsoft.com/office/drawing/2014/main" id="{4F76B3FC-FCA6-493C-B66E-B5EA3E4E2DA1}"/>
              </a:ext>
            </a:extLst>
          </p:cNvPr>
          <p:cNvPicPr>
            <a:picLocks noChangeAspect="1"/>
          </p:cNvPicPr>
          <p:nvPr/>
        </p:nvPicPr>
        <p:blipFill>
          <a:blip r:embed="rId4"/>
          <a:stretch>
            <a:fillRect/>
          </a:stretch>
        </p:blipFill>
        <p:spPr>
          <a:xfrm>
            <a:off x="358871" y="1662113"/>
            <a:ext cx="5532538" cy="3538937"/>
          </a:xfrm>
          <a:prstGeom prst="rect">
            <a:avLst/>
          </a:prstGeom>
        </p:spPr>
      </p:pic>
    </p:spTree>
    <p:extLst>
      <p:ext uri="{BB962C8B-B14F-4D97-AF65-F5344CB8AC3E}">
        <p14:creationId xmlns:p14="http://schemas.microsoft.com/office/powerpoint/2010/main" val="2580635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7D61-0CF9-453B-91C6-17602EAA85D1}"/>
              </a:ext>
            </a:extLst>
          </p:cNvPr>
          <p:cNvSpPr>
            <a:spLocks noGrp="1"/>
          </p:cNvSpPr>
          <p:nvPr>
            <p:ph type="title"/>
          </p:nvPr>
        </p:nvSpPr>
        <p:spPr>
          <a:xfrm>
            <a:off x="349200" y="759600"/>
            <a:ext cx="9518400" cy="457200"/>
          </a:xfrm>
        </p:spPr>
        <p:txBody>
          <a:bodyPr/>
          <a:lstStyle/>
          <a:p>
            <a:r>
              <a:rPr lang="en-GB" dirty="0"/>
              <a:t>Promote Tools </a:t>
            </a:r>
          </a:p>
        </p:txBody>
      </p:sp>
      <p:sp>
        <p:nvSpPr>
          <p:cNvPr id="3" name="Slide Number Placeholder 2">
            <a:extLst>
              <a:ext uri="{FF2B5EF4-FFF2-40B4-BE49-F238E27FC236}">
                <a16:creationId xmlns:a16="http://schemas.microsoft.com/office/drawing/2014/main" id="{AFB5A569-A78A-425A-A2EA-556A7D9A0796}"/>
              </a:ext>
            </a:extLst>
          </p:cNvPr>
          <p:cNvSpPr>
            <a:spLocks noGrp="1"/>
          </p:cNvSpPr>
          <p:nvPr>
            <p:ph type="sldNum" sz="quarter" idx="10"/>
          </p:nvPr>
        </p:nvSpPr>
        <p:spPr>
          <a:xfrm>
            <a:off x="360000" y="6361200"/>
            <a:ext cx="489600" cy="241200"/>
          </a:xfrm>
        </p:spPr>
        <p:txBody>
          <a:bodyPr/>
          <a:lstStyle/>
          <a:p>
            <a:fld id="{10292E62-ABCD-4E1A-9CD4-1F4D24B7AC52}" type="slidenum">
              <a:rPr lang="en-GB" smtClean="0"/>
              <a:pPr/>
              <a:t>21</a:t>
            </a:fld>
            <a:endParaRPr lang="en-GB"/>
          </a:p>
        </p:txBody>
      </p:sp>
      <p:sp>
        <p:nvSpPr>
          <p:cNvPr id="4" name="Date Placeholder 3">
            <a:extLst>
              <a:ext uri="{FF2B5EF4-FFF2-40B4-BE49-F238E27FC236}">
                <a16:creationId xmlns:a16="http://schemas.microsoft.com/office/drawing/2014/main" id="{894B39B3-37EE-4924-B216-0BAEAF4C4085}"/>
              </a:ext>
            </a:extLst>
          </p:cNvPr>
          <p:cNvSpPr>
            <a:spLocks noGrp="1"/>
          </p:cNvSpPr>
          <p:nvPr>
            <p:ph type="dt" sz="half" idx="11"/>
          </p:nvPr>
        </p:nvSpPr>
        <p:spPr/>
        <p:txBody>
          <a:bodyPr/>
          <a:lstStyle/>
          <a:p>
            <a:endParaRPr lang="en-GB"/>
          </a:p>
        </p:txBody>
      </p:sp>
      <p:sp>
        <p:nvSpPr>
          <p:cNvPr id="5" name="Footer Placeholder 4">
            <a:extLst>
              <a:ext uri="{FF2B5EF4-FFF2-40B4-BE49-F238E27FC236}">
                <a16:creationId xmlns:a16="http://schemas.microsoft.com/office/drawing/2014/main" id="{B55DD74C-43BD-4568-85BA-FA1A7558F3EA}"/>
              </a:ext>
            </a:extLst>
          </p:cNvPr>
          <p:cNvSpPr>
            <a:spLocks noGrp="1"/>
          </p:cNvSpPr>
          <p:nvPr>
            <p:ph type="ftr" sz="quarter" idx="12"/>
          </p:nvPr>
        </p:nvSpPr>
        <p:spPr/>
        <p:txBody>
          <a:bodyPr/>
          <a:lstStyle/>
          <a:p>
            <a:endParaRPr lang="en-GB"/>
          </a:p>
        </p:txBody>
      </p:sp>
      <p:sp>
        <p:nvSpPr>
          <p:cNvPr id="8" name="Subtitle 7">
            <a:extLst>
              <a:ext uri="{FF2B5EF4-FFF2-40B4-BE49-F238E27FC236}">
                <a16:creationId xmlns:a16="http://schemas.microsoft.com/office/drawing/2014/main" id="{5ECAF7D3-C562-4F3B-8444-67E4369501F4}"/>
              </a:ext>
            </a:extLst>
          </p:cNvPr>
          <p:cNvSpPr>
            <a:spLocks noGrp="1"/>
          </p:cNvSpPr>
          <p:nvPr>
            <p:ph type="subTitle" idx="1"/>
          </p:nvPr>
        </p:nvSpPr>
        <p:spPr/>
        <p:txBody>
          <a:bodyPr/>
          <a:lstStyle/>
          <a:p>
            <a:r>
              <a:rPr lang="en-GB" dirty="0"/>
              <a:t>Design booklet – training session</a:t>
            </a:r>
          </a:p>
        </p:txBody>
      </p:sp>
      <p:sp>
        <p:nvSpPr>
          <p:cNvPr id="9" name="Content Placeholder 1">
            <a:extLst>
              <a:ext uri="{FF2B5EF4-FFF2-40B4-BE49-F238E27FC236}">
                <a16:creationId xmlns:a16="http://schemas.microsoft.com/office/drawing/2014/main" id="{313B7923-F7F0-4E40-958C-BB27377E4DCD}"/>
              </a:ext>
            </a:extLst>
          </p:cNvPr>
          <p:cNvSpPr txBox="1">
            <a:spLocks/>
          </p:cNvSpPr>
          <p:nvPr/>
        </p:nvSpPr>
        <p:spPr>
          <a:xfrm>
            <a:off x="349199" y="5589385"/>
            <a:ext cx="11479264" cy="126861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000" i="1" kern="1200" baseline="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0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endParaRPr lang="en-US" dirty="0"/>
          </a:p>
        </p:txBody>
      </p:sp>
      <p:pic>
        <p:nvPicPr>
          <p:cNvPr id="11" name="Picture 10">
            <a:extLst>
              <a:ext uri="{FF2B5EF4-FFF2-40B4-BE49-F238E27FC236}">
                <a16:creationId xmlns:a16="http://schemas.microsoft.com/office/drawing/2014/main" id="{B4D22F24-8F4E-4024-80E6-D98EDF831770}"/>
              </a:ext>
            </a:extLst>
          </p:cNvPr>
          <p:cNvPicPr>
            <a:picLocks noChangeAspect="1"/>
          </p:cNvPicPr>
          <p:nvPr/>
        </p:nvPicPr>
        <p:blipFill>
          <a:blip r:embed="rId4"/>
          <a:stretch>
            <a:fillRect/>
          </a:stretch>
        </p:blipFill>
        <p:spPr>
          <a:xfrm>
            <a:off x="0" y="1277913"/>
            <a:ext cx="12192000" cy="4302174"/>
          </a:xfrm>
          <a:prstGeom prst="rect">
            <a:avLst/>
          </a:prstGeom>
        </p:spPr>
      </p:pic>
    </p:spTree>
    <p:extLst>
      <p:ext uri="{BB962C8B-B14F-4D97-AF65-F5344CB8AC3E}">
        <p14:creationId xmlns:p14="http://schemas.microsoft.com/office/powerpoint/2010/main" val="43131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66071-8C9E-489D-93C5-1C7C33FDEA48}"/>
              </a:ext>
            </a:extLst>
          </p:cNvPr>
          <p:cNvPicPr>
            <a:picLocks noChangeAspect="1"/>
          </p:cNvPicPr>
          <p:nvPr/>
        </p:nvPicPr>
        <p:blipFill rotWithShape="1">
          <a:blip r:embed="rId3"/>
          <a:srcRect t="8859" b="2779"/>
          <a:stretch/>
        </p:blipFill>
        <p:spPr>
          <a:xfrm>
            <a:off x="358869" y="1985878"/>
            <a:ext cx="9507443" cy="4241886"/>
          </a:xfrm>
          <a:prstGeom prst="rect">
            <a:avLst/>
          </a:prstGeom>
        </p:spPr>
      </p:pic>
      <p:sp>
        <p:nvSpPr>
          <p:cNvPr id="6" name="Title 5"/>
          <p:cNvSpPr>
            <a:spLocks noGrp="1"/>
          </p:cNvSpPr>
          <p:nvPr>
            <p:ph type="title"/>
          </p:nvPr>
        </p:nvSpPr>
        <p:spPr/>
        <p:txBody>
          <a:bodyPr/>
          <a:lstStyle/>
          <a:p>
            <a:r>
              <a:rPr lang="en-GB" dirty="0"/>
              <a:t>HOW MIGHT THIS LOOK IN PRACTICE?</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22</a:t>
            </a:fld>
            <a:endParaRPr lang="en-GB" dirty="0"/>
          </a:p>
        </p:txBody>
      </p:sp>
      <p:sp>
        <p:nvSpPr>
          <p:cNvPr id="2" name="Content Placeholder 1"/>
          <p:cNvSpPr>
            <a:spLocks noGrp="1"/>
          </p:cNvSpPr>
          <p:nvPr>
            <p:ph sz="quarter" idx="16"/>
          </p:nvPr>
        </p:nvSpPr>
        <p:spPr>
          <a:xfrm>
            <a:off x="358870" y="1663700"/>
            <a:ext cx="9508730" cy="4541839"/>
          </a:xfrm>
        </p:spPr>
        <p:txBody>
          <a:bodyPr/>
          <a:lstStyle/>
          <a:p>
            <a:r>
              <a:rPr lang="en-US" dirty="0"/>
              <a:t>Let’s take an example scenario… </a:t>
            </a:r>
            <a:r>
              <a:rPr lang="en-GB" sz="1400" dirty="0">
                <a:hlinkClick r:id="rId4"/>
              </a:rPr>
              <a:t>https://xn--80aiqnr4k.xn--j1amh/</a:t>
            </a:r>
            <a:endParaRPr lang="en-US"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2227986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Fast assessment of space types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23</a:t>
            </a:fld>
            <a:endParaRPr lang="en-GB"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21" name="Rectangle 20">
            <a:extLst>
              <a:ext uri="{FF2B5EF4-FFF2-40B4-BE49-F238E27FC236}">
                <a16:creationId xmlns:a16="http://schemas.microsoft.com/office/drawing/2014/main" id="{5FA1597A-7002-4277-B8BC-F6675E4E5498}"/>
              </a:ext>
            </a:extLst>
          </p:cNvPr>
          <p:cNvSpPr/>
          <p:nvPr/>
        </p:nvSpPr>
        <p:spPr>
          <a:xfrm>
            <a:off x="5348149" y="6015429"/>
            <a:ext cx="6545451" cy="307777"/>
          </a:xfrm>
          <a:prstGeom prst="rect">
            <a:avLst/>
          </a:prstGeom>
        </p:spPr>
        <p:txBody>
          <a:bodyPr wrap="square">
            <a:spAutoFit/>
          </a:bodyPr>
          <a:lstStyle/>
          <a:p>
            <a:pPr algn="r"/>
            <a:r>
              <a:rPr lang="en-GB" sz="1400" dirty="0">
                <a:solidFill>
                  <a:schemeClr val="accent2"/>
                </a:solidFill>
                <a:hlinkClick r:id="rId3">
                  <a:extLst>
                    <a:ext uri="{A12FA001-AC4F-418D-AE19-62706E023703}">
                      <ahyp:hlinkClr xmlns:ahyp="http://schemas.microsoft.com/office/drawing/2018/hyperlinkcolor" val="tx"/>
                    </a:ext>
                  </a:extLst>
                </a:hlinkClick>
              </a:rPr>
              <a:t>https://velux-bi.foleon.com/designbooklet/eng/space-type-04/</a:t>
            </a:r>
            <a:endParaRPr lang="en-US" sz="1400" dirty="0">
              <a:solidFill>
                <a:schemeClr val="accent2"/>
              </a:solidFill>
            </a:endParaRPr>
          </a:p>
        </p:txBody>
      </p:sp>
      <p:sp>
        <p:nvSpPr>
          <p:cNvPr id="16" name="Oval 15">
            <a:extLst>
              <a:ext uri="{FF2B5EF4-FFF2-40B4-BE49-F238E27FC236}">
                <a16:creationId xmlns:a16="http://schemas.microsoft.com/office/drawing/2014/main" id="{89B536A7-84F9-4824-B8F1-7E8DC4A47644}"/>
              </a:ext>
            </a:extLst>
          </p:cNvPr>
          <p:cNvSpPr/>
          <p:nvPr/>
        </p:nvSpPr>
        <p:spPr>
          <a:xfrm>
            <a:off x="4619364" y="3337963"/>
            <a:ext cx="701040" cy="701040"/>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04</a:t>
            </a:r>
          </a:p>
        </p:txBody>
      </p:sp>
      <p:sp>
        <p:nvSpPr>
          <p:cNvPr id="17" name="Equals 16">
            <a:extLst>
              <a:ext uri="{FF2B5EF4-FFF2-40B4-BE49-F238E27FC236}">
                <a16:creationId xmlns:a16="http://schemas.microsoft.com/office/drawing/2014/main" id="{9FEBA955-543D-4090-8EDA-04402E92D4F6}"/>
              </a:ext>
            </a:extLst>
          </p:cNvPr>
          <p:cNvSpPr/>
          <p:nvPr/>
        </p:nvSpPr>
        <p:spPr>
          <a:xfrm>
            <a:off x="3465672" y="3337963"/>
            <a:ext cx="1051651" cy="830855"/>
          </a:xfrm>
          <a:prstGeom prst="mathEqual">
            <a:avLst>
              <a:gd name="adj1" fmla="val 8821"/>
              <a:gd name="adj2" fmla="val 1176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noProof="0" dirty="0" err="1">
              <a:solidFill>
                <a:schemeClr val="tx1"/>
              </a:solidFill>
            </a:endParaRPr>
          </a:p>
        </p:txBody>
      </p:sp>
      <p:sp>
        <p:nvSpPr>
          <p:cNvPr id="25" name="Rectangle 24">
            <a:extLst>
              <a:ext uri="{FF2B5EF4-FFF2-40B4-BE49-F238E27FC236}">
                <a16:creationId xmlns:a16="http://schemas.microsoft.com/office/drawing/2014/main" id="{169E3CE0-0B2A-4EFB-A910-E3B0BBAE8979}"/>
              </a:ext>
            </a:extLst>
          </p:cNvPr>
          <p:cNvSpPr/>
          <p:nvPr/>
        </p:nvSpPr>
        <p:spPr>
          <a:xfrm>
            <a:off x="349200" y="1662112"/>
            <a:ext cx="2922319" cy="4353317"/>
          </a:xfrm>
          <a:prstGeom prst="rect">
            <a:avLst/>
          </a:prstGeom>
          <a:no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0" noProof="0" dirty="0" err="1"/>
          </a:p>
        </p:txBody>
      </p:sp>
      <p:pic>
        <p:nvPicPr>
          <p:cNvPr id="20" name="Picture 19" descr="A close up of a map&#10;&#10;Description automatically generated">
            <a:extLst>
              <a:ext uri="{FF2B5EF4-FFF2-40B4-BE49-F238E27FC236}">
                <a16:creationId xmlns:a16="http://schemas.microsoft.com/office/drawing/2014/main" id="{166E6BA9-4D5C-444C-B9C8-D3C2EAEC454D}"/>
              </a:ext>
            </a:extLst>
          </p:cNvPr>
          <p:cNvPicPr>
            <a:picLocks noChangeAspect="1"/>
          </p:cNvPicPr>
          <p:nvPr/>
        </p:nvPicPr>
        <p:blipFill rotWithShape="1">
          <a:blip r:embed="rId4">
            <a:extLst>
              <a:ext uri="{28A0092B-C50C-407E-A947-70E740481C1C}">
                <a14:useLocalDpi xmlns:a14="http://schemas.microsoft.com/office/drawing/2010/main" val="0"/>
              </a:ext>
            </a:extLst>
          </a:blip>
          <a:srcRect l="5644" t="2767" r="8195" b="9954"/>
          <a:stretch/>
        </p:blipFill>
        <p:spPr>
          <a:xfrm>
            <a:off x="800352" y="1757578"/>
            <a:ext cx="1956050" cy="2800725"/>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A62712-FDCF-476C-867C-56EADFA01CFF}"/>
              </a:ext>
            </a:extLst>
          </p:cNvPr>
          <p:cNvPicPr>
            <a:picLocks noChangeAspect="1"/>
          </p:cNvPicPr>
          <p:nvPr/>
        </p:nvPicPr>
        <p:blipFill rotWithShape="1">
          <a:blip r:embed="rId5">
            <a:extLst>
              <a:ext uri="{28A0092B-C50C-407E-A947-70E740481C1C}">
                <a14:useLocalDpi xmlns:a14="http://schemas.microsoft.com/office/drawing/2010/main" val="0"/>
              </a:ext>
            </a:extLst>
          </a:blip>
          <a:srcRect l="3574" r="26147"/>
          <a:stretch/>
        </p:blipFill>
        <p:spPr>
          <a:xfrm>
            <a:off x="626294" y="4720643"/>
            <a:ext cx="2341757" cy="1125512"/>
          </a:xfrm>
          <a:prstGeom prst="rect">
            <a:avLst/>
          </a:prstGeom>
        </p:spPr>
      </p:pic>
      <p:pic>
        <p:nvPicPr>
          <p:cNvPr id="23" name="Picture 22" descr="A picture containing game&#10;&#10;Description automatically generated">
            <a:extLst>
              <a:ext uri="{FF2B5EF4-FFF2-40B4-BE49-F238E27FC236}">
                <a16:creationId xmlns:a16="http://schemas.microsoft.com/office/drawing/2014/main" id="{14173E20-2049-48E8-B857-FD0552746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8192" y="2858044"/>
            <a:ext cx="1305565" cy="131463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6972203-ABE0-4B99-AA83-03C4E2071E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868" y="2709170"/>
            <a:ext cx="5276667" cy="1330530"/>
          </a:xfrm>
          <a:prstGeom prst="rect">
            <a:avLst/>
          </a:prstGeom>
        </p:spPr>
      </p:pic>
      <p:sp>
        <p:nvSpPr>
          <p:cNvPr id="27" name="Rectangle 26">
            <a:extLst>
              <a:ext uri="{FF2B5EF4-FFF2-40B4-BE49-F238E27FC236}">
                <a16:creationId xmlns:a16="http://schemas.microsoft.com/office/drawing/2014/main" id="{DA34FC29-056B-4468-9A6A-C02971EAD9AD}"/>
              </a:ext>
            </a:extLst>
          </p:cNvPr>
          <p:cNvSpPr/>
          <p:nvPr/>
        </p:nvSpPr>
        <p:spPr>
          <a:xfrm>
            <a:off x="8482361" y="2811200"/>
            <a:ext cx="3575824" cy="150803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28" name="Rectangle 27">
            <a:extLst>
              <a:ext uri="{FF2B5EF4-FFF2-40B4-BE49-F238E27FC236}">
                <a16:creationId xmlns:a16="http://schemas.microsoft.com/office/drawing/2014/main" id="{BDA02564-B4B9-479A-BDF4-A69E7FBBA766}"/>
              </a:ext>
            </a:extLst>
          </p:cNvPr>
          <p:cNvSpPr/>
          <p:nvPr/>
        </p:nvSpPr>
        <p:spPr>
          <a:xfrm>
            <a:off x="6890012" y="2811200"/>
            <a:ext cx="1592349" cy="150803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spTree>
    <p:extLst>
      <p:ext uri="{BB962C8B-B14F-4D97-AF65-F5344CB8AC3E}">
        <p14:creationId xmlns:p14="http://schemas.microsoft.com/office/powerpoint/2010/main" val="3679375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HOW MIGHT THIS LOOK IN PRACTICE?</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24</a:t>
            </a:fld>
            <a:endParaRPr lang="en-GB" dirty="0"/>
          </a:p>
        </p:txBody>
      </p:sp>
      <p:sp>
        <p:nvSpPr>
          <p:cNvPr id="2" name="Content Placeholder 1"/>
          <p:cNvSpPr>
            <a:spLocks noGrp="1"/>
          </p:cNvSpPr>
          <p:nvPr>
            <p:ph sz="quarter" idx="16"/>
          </p:nvPr>
        </p:nvSpPr>
        <p:spPr>
          <a:xfrm>
            <a:off x="358870" y="1663700"/>
            <a:ext cx="9508730" cy="4541839"/>
          </a:xfrm>
        </p:spPr>
        <p:txBody>
          <a:bodyPr/>
          <a:lstStyle/>
          <a:p>
            <a:r>
              <a:rPr lang="en-US" dirty="0"/>
              <a:t>Let’s take another example scenario… </a:t>
            </a:r>
            <a:r>
              <a:rPr lang="en-GB" sz="1400" dirty="0">
                <a:hlinkClick r:id="rId3"/>
              </a:rPr>
              <a:t>http://www.green-house.it/</a:t>
            </a:r>
            <a:endParaRPr lang="en-US"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pic>
        <p:nvPicPr>
          <p:cNvPr id="11" name="Picture 10">
            <a:extLst>
              <a:ext uri="{FF2B5EF4-FFF2-40B4-BE49-F238E27FC236}">
                <a16:creationId xmlns:a16="http://schemas.microsoft.com/office/drawing/2014/main" id="{BDCA32C3-4CF3-404D-A6CF-5618E294AC4D}"/>
              </a:ext>
            </a:extLst>
          </p:cNvPr>
          <p:cNvPicPr>
            <a:picLocks noChangeAspect="1"/>
          </p:cNvPicPr>
          <p:nvPr/>
        </p:nvPicPr>
        <p:blipFill>
          <a:blip r:embed="rId4"/>
          <a:stretch>
            <a:fillRect/>
          </a:stretch>
        </p:blipFill>
        <p:spPr>
          <a:xfrm>
            <a:off x="82781" y="2091257"/>
            <a:ext cx="5957036" cy="4215800"/>
          </a:xfrm>
          <a:prstGeom prst="rect">
            <a:avLst/>
          </a:prstGeom>
        </p:spPr>
      </p:pic>
      <p:pic>
        <p:nvPicPr>
          <p:cNvPr id="12" name="Picture 11">
            <a:extLst>
              <a:ext uri="{FF2B5EF4-FFF2-40B4-BE49-F238E27FC236}">
                <a16:creationId xmlns:a16="http://schemas.microsoft.com/office/drawing/2014/main" id="{431232E2-D57F-4D20-905A-73F6CFFBCC9F}"/>
              </a:ext>
            </a:extLst>
          </p:cNvPr>
          <p:cNvPicPr>
            <a:picLocks noChangeAspect="1"/>
          </p:cNvPicPr>
          <p:nvPr/>
        </p:nvPicPr>
        <p:blipFill rotWithShape="1">
          <a:blip r:embed="rId5"/>
          <a:srcRect l="23208"/>
          <a:stretch/>
        </p:blipFill>
        <p:spPr>
          <a:xfrm>
            <a:off x="5785424" y="3678271"/>
            <a:ext cx="3922163" cy="2549492"/>
          </a:xfrm>
          <a:prstGeom prst="rect">
            <a:avLst/>
          </a:prstGeom>
        </p:spPr>
      </p:pic>
    </p:spTree>
    <p:extLst>
      <p:ext uri="{BB962C8B-B14F-4D97-AF65-F5344CB8AC3E}">
        <p14:creationId xmlns:p14="http://schemas.microsoft.com/office/powerpoint/2010/main" val="273647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655731-54D2-4CC6-B38E-FDAEA8BC8F94}"/>
              </a:ext>
            </a:extLst>
          </p:cNvPr>
          <p:cNvPicPr>
            <a:picLocks noChangeAspect="1"/>
          </p:cNvPicPr>
          <p:nvPr/>
        </p:nvPicPr>
        <p:blipFill>
          <a:blip r:embed="rId3"/>
          <a:stretch>
            <a:fillRect/>
          </a:stretch>
        </p:blipFill>
        <p:spPr>
          <a:xfrm>
            <a:off x="6408598" y="2171307"/>
            <a:ext cx="4269467" cy="3219989"/>
          </a:xfrm>
          <a:prstGeom prst="rect">
            <a:avLst/>
          </a:prstGeom>
        </p:spPr>
      </p:pic>
      <p:sp>
        <p:nvSpPr>
          <p:cNvPr id="6" name="Title 5"/>
          <p:cNvSpPr>
            <a:spLocks noGrp="1"/>
          </p:cNvSpPr>
          <p:nvPr>
            <p:ph type="title"/>
          </p:nvPr>
        </p:nvSpPr>
        <p:spPr/>
        <p:txBody>
          <a:bodyPr/>
          <a:lstStyle/>
          <a:p>
            <a:r>
              <a:rPr lang="en-GB" dirty="0"/>
              <a:t>Fast assessment of space types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25</a:t>
            </a:fld>
            <a:endParaRPr lang="en-GB" dirty="0"/>
          </a:p>
        </p:txBody>
      </p:sp>
      <p:sp>
        <p:nvSpPr>
          <p:cNvPr id="2" name="Content Placeholder 1"/>
          <p:cNvSpPr>
            <a:spLocks noGrp="1"/>
          </p:cNvSpPr>
          <p:nvPr>
            <p:ph sz="quarter" idx="16"/>
          </p:nvPr>
        </p:nvSpPr>
        <p:spPr>
          <a:xfrm>
            <a:off x="511270" y="1755611"/>
            <a:ext cx="9508730" cy="4541839"/>
          </a:xfrm>
        </p:spPr>
        <p:txBody>
          <a:bodyPr/>
          <a:lstStyle/>
          <a:p>
            <a:r>
              <a:rPr lang="en-US" dirty="0"/>
              <a:t>Lower level:</a:t>
            </a:r>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21" name="Rectangle 20">
            <a:extLst>
              <a:ext uri="{FF2B5EF4-FFF2-40B4-BE49-F238E27FC236}">
                <a16:creationId xmlns:a16="http://schemas.microsoft.com/office/drawing/2014/main" id="{FA32A285-60AA-496F-B91F-98D1941F3AC7}"/>
              </a:ext>
            </a:extLst>
          </p:cNvPr>
          <p:cNvSpPr/>
          <p:nvPr/>
        </p:nvSpPr>
        <p:spPr>
          <a:xfrm>
            <a:off x="3654653" y="6015430"/>
            <a:ext cx="8261149" cy="523220"/>
          </a:xfrm>
          <a:prstGeom prst="rect">
            <a:avLst/>
          </a:prstGeom>
        </p:spPr>
        <p:txBody>
          <a:bodyPr wrap="square">
            <a:spAutoFit/>
          </a:bodyPr>
          <a:lstStyle/>
          <a:p>
            <a:pPr algn="r"/>
            <a:r>
              <a:rPr lang="en-GB" sz="1400" dirty="0">
                <a:solidFill>
                  <a:schemeClr val="accent6">
                    <a:lumMod val="40000"/>
                    <a:lumOff val="60000"/>
                  </a:schemeClr>
                </a:solidFill>
              </a:rPr>
              <a:t>https://velux-bi.foleon.com/designbooklet/eng/space-type-01-a/</a:t>
            </a:r>
          </a:p>
          <a:p>
            <a:endParaRPr lang="en-US" sz="1400" dirty="0">
              <a:solidFill>
                <a:schemeClr val="accent6">
                  <a:lumMod val="40000"/>
                  <a:lumOff val="60000"/>
                </a:schemeClr>
              </a:solidFill>
            </a:endParaRPr>
          </a:p>
        </p:txBody>
      </p:sp>
      <p:sp>
        <p:nvSpPr>
          <p:cNvPr id="23" name="Oval 22">
            <a:extLst>
              <a:ext uri="{FF2B5EF4-FFF2-40B4-BE49-F238E27FC236}">
                <a16:creationId xmlns:a16="http://schemas.microsoft.com/office/drawing/2014/main" id="{120D1152-6649-405D-A8C4-D2821A11F131}"/>
              </a:ext>
            </a:extLst>
          </p:cNvPr>
          <p:cNvSpPr/>
          <p:nvPr/>
        </p:nvSpPr>
        <p:spPr>
          <a:xfrm>
            <a:off x="4142774" y="3337963"/>
            <a:ext cx="701040" cy="701040"/>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01</a:t>
            </a:r>
          </a:p>
        </p:txBody>
      </p:sp>
      <p:sp>
        <p:nvSpPr>
          <p:cNvPr id="8" name="Equals 7">
            <a:extLst>
              <a:ext uri="{FF2B5EF4-FFF2-40B4-BE49-F238E27FC236}">
                <a16:creationId xmlns:a16="http://schemas.microsoft.com/office/drawing/2014/main" id="{D1D203F4-43DB-4D85-8066-510B470D0921}"/>
              </a:ext>
            </a:extLst>
          </p:cNvPr>
          <p:cNvSpPr/>
          <p:nvPr/>
        </p:nvSpPr>
        <p:spPr>
          <a:xfrm>
            <a:off x="2989082" y="3337963"/>
            <a:ext cx="1051651" cy="830855"/>
          </a:xfrm>
          <a:prstGeom prst="mathEqual">
            <a:avLst>
              <a:gd name="adj1" fmla="val 8821"/>
              <a:gd name="adj2" fmla="val 1176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noProof="0" dirty="0" err="1">
              <a:solidFill>
                <a:schemeClr val="tx1"/>
              </a:solidFill>
            </a:endParaRPr>
          </a:p>
        </p:txBody>
      </p:sp>
      <p:sp>
        <p:nvSpPr>
          <p:cNvPr id="9" name="Rectangle 8">
            <a:extLst>
              <a:ext uri="{FF2B5EF4-FFF2-40B4-BE49-F238E27FC236}">
                <a16:creationId xmlns:a16="http://schemas.microsoft.com/office/drawing/2014/main" id="{C8C91E98-9607-4DB9-9BC7-DA9C379108AD}"/>
              </a:ext>
            </a:extLst>
          </p:cNvPr>
          <p:cNvSpPr/>
          <p:nvPr/>
        </p:nvSpPr>
        <p:spPr>
          <a:xfrm>
            <a:off x="349199" y="1662112"/>
            <a:ext cx="2586505" cy="4353317"/>
          </a:xfrm>
          <a:prstGeom prst="rect">
            <a:avLst/>
          </a:prstGeom>
          <a:no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0" noProof="0" dirty="0" err="1"/>
          </a:p>
        </p:txBody>
      </p:sp>
      <p:pic>
        <p:nvPicPr>
          <p:cNvPr id="10" name="Picture 9">
            <a:extLst>
              <a:ext uri="{FF2B5EF4-FFF2-40B4-BE49-F238E27FC236}">
                <a16:creationId xmlns:a16="http://schemas.microsoft.com/office/drawing/2014/main" id="{4F77BE9E-CDC4-461F-BD65-022A98201751}"/>
              </a:ext>
            </a:extLst>
          </p:cNvPr>
          <p:cNvPicPr>
            <a:picLocks noChangeAspect="1"/>
          </p:cNvPicPr>
          <p:nvPr/>
        </p:nvPicPr>
        <p:blipFill>
          <a:blip r:embed="rId4"/>
          <a:stretch>
            <a:fillRect/>
          </a:stretch>
        </p:blipFill>
        <p:spPr>
          <a:xfrm>
            <a:off x="4913034" y="2945222"/>
            <a:ext cx="981212" cy="1314633"/>
          </a:xfrm>
          <a:prstGeom prst="rect">
            <a:avLst/>
          </a:prstGeom>
        </p:spPr>
      </p:pic>
      <p:sp>
        <p:nvSpPr>
          <p:cNvPr id="24" name="Rectangle 23">
            <a:extLst>
              <a:ext uri="{FF2B5EF4-FFF2-40B4-BE49-F238E27FC236}">
                <a16:creationId xmlns:a16="http://schemas.microsoft.com/office/drawing/2014/main" id="{FF738A21-6B9E-4D4E-90E3-C35F2E5A039E}"/>
              </a:ext>
            </a:extLst>
          </p:cNvPr>
          <p:cNvSpPr/>
          <p:nvPr/>
        </p:nvSpPr>
        <p:spPr>
          <a:xfrm>
            <a:off x="9374459" y="2113280"/>
            <a:ext cx="1291637" cy="32780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25" name="Rectangle 24">
            <a:extLst>
              <a:ext uri="{FF2B5EF4-FFF2-40B4-BE49-F238E27FC236}">
                <a16:creationId xmlns:a16="http://schemas.microsoft.com/office/drawing/2014/main" id="{457955EF-C172-4610-9941-13F6ED582313}"/>
              </a:ext>
            </a:extLst>
          </p:cNvPr>
          <p:cNvSpPr/>
          <p:nvPr/>
        </p:nvSpPr>
        <p:spPr>
          <a:xfrm>
            <a:off x="7865327" y="2113280"/>
            <a:ext cx="1509131" cy="327801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pic>
        <p:nvPicPr>
          <p:cNvPr id="18" name="Picture 17">
            <a:extLst>
              <a:ext uri="{FF2B5EF4-FFF2-40B4-BE49-F238E27FC236}">
                <a16:creationId xmlns:a16="http://schemas.microsoft.com/office/drawing/2014/main" id="{3D767ED4-D7C9-4392-8F04-E85107A9F2C9}"/>
              </a:ext>
            </a:extLst>
          </p:cNvPr>
          <p:cNvPicPr>
            <a:picLocks noChangeAspect="1"/>
          </p:cNvPicPr>
          <p:nvPr/>
        </p:nvPicPr>
        <p:blipFill>
          <a:blip r:embed="rId5"/>
          <a:stretch>
            <a:fillRect/>
          </a:stretch>
        </p:blipFill>
        <p:spPr>
          <a:xfrm>
            <a:off x="527376" y="2086516"/>
            <a:ext cx="1587114" cy="3880027"/>
          </a:xfrm>
          <a:prstGeom prst="rect">
            <a:avLst/>
          </a:prstGeom>
        </p:spPr>
      </p:pic>
      <p:sp>
        <p:nvSpPr>
          <p:cNvPr id="20" name="Rectangle 19">
            <a:extLst>
              <a:ext uri="{FF2B5EF4-FFF2-40B4-BE49-F238E27FC236}">
                <a16:creationId xmlns:a16="http://schemas.microsoft.com/office/drawing/2014/main" id="{4193957E-9ACC-41DF-A1DE-65DDA273D901}"/>
              </a:ext>
            </a:extLst>
          </p:cNvPr>
          <p:cNvSpPr/>
          <p:nvPr/>
        </p:nvSpPr>
        <p:spPr>
          <a:xfrm>
            <a:off x="6408598" y="2109362"/>
            <a:ext cx="1456451" cy="32780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22" name="Rectangle 21">
            <a:extLst>
              <a:ext uri="{FF2B5EF4-FFF2-40B4-BE49-F238E27FC236}">
                <a16:creationId xmlns:a16="http://schemas.microsoft.com/office/drawing/2014/main" id="{7C1FFFDF-FE04-4D8E-9A2E-2AB831F5801B}"/>
              </a:ext>
            </a:extLst>
          </p:cNvPr>
          <p:cNvSpPr/>
          <p:nvPr/>
        </p:nvSpPr>
        <p:spPr>
          <a:xfrm>
            <a:off x="656720" y="3895493"/>
            <a:ext cx="192880" cy="73116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Tree>
    <p:extLst>
      <p:ext uri="{BB962C8B-B14F-4D97-AF65-F5344CB8AC3E}">
        <p14:creationId xmlns:p14="http://schemas.microsoft.com/office/powerpoint/2010/main" val="144537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F036F2-41A0-49BB-8974-323F83A59F96}"/>
              </a:ext>
            </a:extLst>
          </p:cNvPr>
          <p:cNvPicPr>
            <a:picLocks noChangeAspect="1"/>
          </p:cNvPicPr>
          <p:nvPr/>
        </p:nvPicPr>
        <p:blipFill>
          <a:blip r:embed="rId3"/>
          <a:stretch>
            <a:fillRect/>
          </a:stretch>
        </p:blipFill>
        <p:spPr>
          <a:xfrm>
            <a:off x="7848037" y="2514050"/>
            <a:ext cx="3956968" cy="2017458"/>
          </a:xfrm>
          <a:prstGeom prst="rect">
            <a:avLst/>
          </a:prstGeom>
        </p:spPr>
      </p:pic>
      <p:pic>
        <p:nvPicPr>
          <p:cNvPr id="8" name="Picture 7">
            <a:extLst>
              <a:ext uri="{FF2B5EF4-FFF2-40B4-BE49-F238E27FC236}">
                <a16:creationId xmlns:a16="http://schemas.microsoft.com/office/drawing/2014/main" id="{06E29C9F-CE92-45CF-9D25-0419C0F576E9}"/>
              </a:ext>
            </a:extLst>
          </p:cNvPr>
          <p:cNvPicPr>
            <a:picLocks noChangeAspect="1"/>
          </p:cNvPicPr>
          <p:nvPr/>
        </p:nvPicPr>
        <p:blipFill>
          <a:blip r:embed="rId4"/>
          <a:stretch>
            <a:fillRect/>
          </a:stretch>
        </p:blipFill>
        <p:spPr>
          <a:xfrm>
            <a:off x="6525228" y="2939489"/>
            <a:ext cx="1303695" cy="1149310"/>
          </a:xfrm>
          <a:prstGeom prst="rect">
            <a:avLst/>
          </a:prstGeom>
        </p:spPr>
      </p:pic>
      <p:sp>
        <p:nvSpPr>
          <p:cNvPr id="2" name="Content Placeholder 1"/>
          <p:cNvSpPr>
            <a:spLocks noGrp="1"/>
          </p:cNvSpPr>
          <p:nvPr>
            <p:ph sz="quarter" idx="16"/>
          </p:nvPr>
        </p:nvSpPr>
        <p:spPr>
          <a:xfrm>
            <a:off x="531590" y="1769750"/>
            <a:ext cx="9508730" cy="4541839"/>
          </a:xfrm>
        </p:spPr>
        <p:txBody>
          <a:bodyPr/>
          <a:lstStyle/>
          <a:p>
            <a:r>
              <a:rPr lang="en-US" dirty="0"/>
              <a:t>Upper level:</a:t>
            </a:r>
          </a:p>
          <a:p>
            <a:endParaRPr lang="en-US" dirty="0"/>
          </a:p>
        </p:txBody>
      </p:sp>
      <p:sp>
        <p:nvSpPr>
          <p:cNvPr id="6" name="Title 5"/>
          <p:cNvSpPr>
            <a:spLocks noGrp="1"/>
          </p:cNvSpPr>
          <p:nvPr>
            <p:ph type="title"/>
          </p:nvPr>
        </p:nvSpPr>
        <p:spPr/>
        <p:txBody>
          <a:bodyPr/>
          <a:lstStyle/>
          <a:p>
            <a:r>
              <a:rPr lang="en-GB" dirty="0"/>
              <a:t>Fast assessment of space types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26</a:t>
            </a:fld>
            <a:endParaRPr lang="en-GB"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21" name="Rectangle 20">
            <a:extLst>
              <a:ext uri="{FF2B5EF4-FFF2-40B4-BE49-F238E27FC236}">
                <a16:creationId xmlns:a16="http://schemas.microsoft.com/office/drawing/2014/main" id="{5FA1597A-7002-4277-B8BC-F6675E4E5498}"/>
              </a:ext>
            </a:extLst>
          </p:cNvPr>
          <p:cNvSpPr/>
          <p:nvPr/>
        </p:nvSpPr>
        <p:spPr>
          <a:xfrm>
            <a:off x="5348149" y="6015429"/>
            <a:ext cx="6545451" cy="307777"/>
          </a:xfrm>
          <a:prstGeom prst="rect">
            <a:avLst/>
          </a:prstGeom>
        </p:spPr>
        <p:txBody>
          <a:bodyPr wrap="square">
            <a:spAutoFit/>
          </a:bodyPr>
          <a:lstStyle/>
          <a:p>
            <a:pPr algn="r"/>
            <a:r>
              <a:rPr lang="en-GB" sz="1400" dirty="0">
                <a:solidFill>
                  <a:schemeClr val="accent2"/>
                </a:solidFill>
                <a:hlinkClick r:id="rId5">
                  <a:extLst>
                    <a:ext uri="{A12FA001-AC4F-418D-AE19-62706E023703}">
                      <ahyp:hlinkClr xmlns:ahyp="http://schemas.microsoft.com/office/drawing/2018/hyperlinkcolor" val="tx"/>
                    </a:ext>
                  </a:extLst>
                </a:hlinkClick>
              </a:rPr>
              <a:t>https://velux-bi.foleon.com/designbooklet/eng/space-type-02/</a:t>
            </a:r>
            <a:endParaRPr lang="en-GB" sz="1400" dirty="0">
              <a:solidFill>
                <a:schemeClr val="accent2"/>
              </a:solidFill>
            </a:endParaRPr>
          </a:p>
        </p:txBody>
      </p:sp>
      <p:sp>
        <p:nvSpPr>
          <p:cNvPr id="16" name="Oval 15">
            <a:extLst>
              <a:ext uri="{FF2B5EF4-FFF2-40B4-BE49-F238E27FC236}">
                <a16:creationId xmlns:a16="http://schemas.microsoft.com/office/drawing/2014/main" id="{89B536A7-84F9-4824-B8F1-7E8DC4A47644}"/>
              </a:ext>
            </a:extLst>
          </p:cNvPr>
          <p:cNvSpPr/>
          <p:nvPr/>
        </p:nvSpPr>
        <p:spPr>
          <a:xfrm>
            <a:off x="5773056" y="3337963"/>
            <a:ext cx="701040" cy="701040"/>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02</a:t>
            </a:r>
          </a:p>
        </p:txBody>
      </p:sp>
      <p:sp>
        <p:nvSpPr>
          <p:cNvPr id="17" name="Equals 16">
            <a:extLst>
              <a:ext uri="{FF2B5EF4-FFF2-40B4-BE49-F238E27FC236}">
                <a16:creationId xmlns:a16="http://schemas.microsoft.com/office/drawing/2014/main" id="{9FEBA955-543D-4090-8EDA-04402E92D4F6}"/>
              </a:ext>
            </a:extLst>
          </p:cNvPr>
          <p:cNvSpPr/>
          <p:nvPr/>
        </p:nvSpPr>
        <p:spPr>
          <a:xfrm>
            <a:off x="4619364" y="3337963"/>
            <a:ext cx="1051651" cy="830855"/>
          </a:xfrm>
          <a:prstGeom prst="mathEqual">
            <a:avLst>
              <a:gd name="adj1" fmla="val 8821"/>
              <a:gd name="adj2" fmla="val 1176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noProof="0" dirty="0" err="1">
              <a:solidFill>
                <a:schemeClr val="tx1"/>
              </a:solidFill>
            </a:endParaRPr>
          </a:p>
        </p:txBody>
      </p:sp>
      <p:sp>
        <p:nvSpPr>
          <p:cNvPr id="25" name="Rectangle 24">
            <a:extLst>
              <a:ext uri="{FF2B5EF4-FFF2-40B4-BE49-F238E27FC236}">
                <a16:creationId xmlns:a16="http://schemas.microsoft.com/office/drawing/2014/main" id="{169E3CE0-0B2A-4EFB-A910-E3B0BBAE8979}"/>
              </a:ext>
            </a:extLst>
          </p:cNvPr>
          <p:cNvSpPr/>
          <p:nvPr/>
        </p:nvSpPr>
        <p:spPr>
          <a:xfrm>
            <a:off x="349200" y="1662112"/>
            <a:ext cx="4200943" cy="4353317"/>
          </a:xfrm>
          <a:prstGeom prst="rect">
            <a:avLst/>
          </a:prstGeom>
          <a:no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0" noProof="0" dirty="0" err="1"/>
          </a:p>
        </p:txBody>
      </p:sp>
      <p:sp>
        <p:nvSpPr>
          <p:cNvPr id="26" name="Rectangle 25">
            <a:extLst>
              <a:ext uri="{FF2B5EF4-FFF2-40B4-BE49-F238E27FC236}">
                <a16:creationId xmlns:a16="http://schemas.microsoft.com/office/drawing/2014/main" id="{1DBE9FB6-DD9C-419E-A2A1-0A4AB40B8963}"/>
              </a:ext>
            </a:extLst>
          </p:cNvPr>
          <p:cNvSpPr/>
          <p:nvPr/>
        </p:nvSpPr>
        <p:spPr>
          <a:xfrm>
            <a:off x="7961971" y="2702559"/>
            <a:ext cx="3690911" cy="1735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pic>
        <p:nvPicPr>
          <p:cNvPr id="19" name="Picture 18">
            <a:extLst>
              <a:ext uri="{FF2B5EF4-FFF2-40B4-BE49-F238E27FC236}">
                <a16:creationId xmlns:a16="http://schemas.microsoft.com/office/drawing/2014/main" id="{275BCD2E-0F2E-4F7A-AC22-FA43ADEB4BB9}"/>
              </a:ext>
            </a:extLst>
          </p:cNvPr>
          <p:cNvPicPr>
            <a:picLocks noChangeAspect="1"/>
          </p:cNvPicPr>
          <p:nvPr/>
        </p:nvPicPr>
        <p:blipFill>
          <a:blip r:embed="rId6"/>
          <a:stretch>
            <a:fillRect/>
          </a:stretch>
        </p:blipFill>
        <p:spPr>
          <a:xfrm>
            <a:off x="487936" y="2066768"/>
            <a:ext cx="1535528" cy="3774584"/>
          </a:xfrm>
          <a:prstGeom prst="rect">
            <a:avLst/>
          </a:prstGeom>
        </p:spPr>
      </p:pic>
      <p:sp>
        <p:nvSpPr>
          <p:cNvPr id="24" name="Rectangle 23">
            <a:extLst>
              <a:ext uri="{FF2B5EF4-FFF2-40B4-BE49-F238E27FC236}">
                <a16:creationId xmlns:a16="http://schemas.microsoft.com/office/drawing/2014/main" id="{DE8D4FFF-8AD1-443F-8B9C-70AE25DB82E9}"/>
              </a:ext>
            </a:extLst>
          </p:cNvPr>
          <p:cNvSpPr/>
          <p:nvPr/>
        </p:nvSpPr>
        <p:spPr>
          <a:xfrm>
            <a:off x="732511" y="3723478"/>
            <a:ext cx="550673" cy="82621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27" name="Rectangle 26">
            <a:extLst>
              <a:ext uri="{FF2B5EF4-FFF2-40B4-BE49-F238E27FC236}">
                <a16:creationId xmlns:a16="http://schemas.microsoft.com/office/drawing/2014/main" id="{099554C3-724E-44F1-A93B-DB5AF173F1BC}"/>
              </a:ext>
            </a:extLst>
          </p:cNvPr>
          <p:cNvSpPr/>
          <p:nvPr/>
        </p:nvSpPr>
        <p:spPr>
          <a:xfrm>
            <a:off x="732512" y="3285564"/>
            <a:ext cx="550672" cy="26383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28" name="Rectangle 27">
            <a:extLst>
              <a:ext uri="{FF2B5EF4-FFF2-40B4-BE49-F238E27FC236}">
                <a16:creationId xmlns:a16="http://schemas.microsoft.com/office/drawing/2014/main" id="{CD14BCD6-C517-4309-81C1-310E92A7B03C}"/>
              </a:ext>
            </a:extLst>
          </p:cNvPr>
          <p:cNvSpPr/>
          <p:nvPr/>
        </p:nvSpPr>
        <p:spPr>
          <a:xfrm>
            <a:off x="1395324" y="4692316"/>
            <a:ext cx="470646" cy="5931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pic>
        <p:nvPicPr>
          <p:cNvPr id="14" name="Picture 13">
            <a:extLst>
              <a:ext uri="{FF2B5EF4-FFF2-40B4-BE49-F238E27FC236}">
                <a16:creationId xmlns:a16="http://schemas.microsoft.com/office/drawing/2014/main" id="{DE0500F8-635E-4542-B3EA-9EFD8D3FC736}"/>
              </a:ext>
            </a:extLst>
          </p:cNvPr>
          <p:cNvPicPr>
            <a:picLocks noChangeAspect="1"/>
          </p:cNvPicPr>
          <p:nvPr/>
        </p:nvPicPr>
        <p:blipFill rotWithShape="1">
          <a:blip r:embed="rId7"/>
          <a:srcRect l="23208"/>
          <a:stretch/>
        </p:blipFill>
        <p:spPr>
          <a:xfrm>
            <a:off x="2137398" y="4363453"/>
            <a:ext cx="2273614" cy="1477899"/>
          </a:xfrm>
          <a:prstGeom prst="rect">
            <a:avLst/>
          </a:prstGeom>
        </p:spPr>
      </p:pic>
      <p:pic>
        <p:nvPicPr>
          <p:cNvPr id="15" name="Picture 14">
            <a:extLst>
              <a:ext uri="{FF2B5EF4-FFF2-40B4-BE49-F238E27FC236}">
                <a16:creationId xmlns:a16="http://schemas.microsoft.com/office/drawing/2014/main" id="{3345122B-55E7-4A7E-99CB-395E2A1832B8}"/>
              </a:ext>
            </a:extLst>
          </p:cNvPr>
          <p:cNvPicPr>
            <a:picLocks noChangeAspect="1"/>
          </p:cNvPicPr>
          <p:nvPr/>
        </p:nvPicPr>
        <p:blipFill rotWithShape="1">
          <a:blip r:embed="rId8"/>
          <a:srcRect l="3068" r="26286"/>
          <a:stretch/>
        </p:blipFill>
        <p:spPr>
          <a:xfrm>
            <a:off x="2125505" y="2690527"/>
            <a:ext cx="2276666" cy="1595652"/>
          </a:xfrm>
          <a:prstGeom prst="rect">
            <a:avLst/>
          </a:prstGeom>
        </p:spPr>
      </p:pic>
    </p:spTree>
    <p:extLst>
      <p:ext uri="{BB962C8B-B14F-4D97-AF65-F5344CB8AC3E}">
        <p14:creationId xmlns:p14="http://schemas.microsoft.com/office/powerpoint/2010/main" val="186114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1ECBD0-1774-4EFE-93DE-D381B02D1C71}"/>
              </a:ext>
            </a:extLst>
          </p:cNvPr>
          <p:cNvPicPr>
            <a:picLocks noChangeAspect="1"/>
          </p:cNvPicPr>
          <p:nvPr/>
        </p:nvPicPr>
        <p:blipFill rotWithShape="1">
          <a:blip r:embed="rId3"/>
          <a:srcRect t="4249"/>
          <a:stretch/>
        </p:blipFill>
        <p:spPr>
          <a:xfrm>
            <a:off x="349200" y="1992351"/>
            <a:ext cx="9142802" cy="4235412"/>
          </a:xfrm>
          <a:prstGeom prst="rect">
            <a:avLst/>
          </a:prstGeom>
        </p:spPr>
      </p:pic>
      <p:sp>
        <p:nvSpPr>
          <p:cNvPr id="6" name="Title 5"/>
          <p:cNvSpPr>
            <a:spLocks noGrp="1"/>
          </p:cNvSpPr>
          <p:nvPr>
            <p:ph type="title"/>
          </p:nvPr>
        </p:nvSpPr>
        <p:spPr/>
        <p:txBody>
          <a:bodyPr/>
          <a:lstStyle/>
          <a:p>
            <a:r>
              <a:rPr lang="en-GB" dirty="0"/>
              <a:t>Are they already using </a:t>
            </a:r>
            <a:r>
              <a:rPr lang="en-GB" dirty="0" err="1"/>
              <a:t>velux</a:t>
            </a:r>
            <a:r>
              <a:rPr lang="en-GB" dirty="0"/>
              <a:t> products?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27</a:t>
            </a:fld>
            <a:endParaRPr lang="en-GB"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21" name="Rectangle 20">
            <a:extLst>
              <a:ext uri="{FF2B5EF4-FFF2-40B4-BE49-F238E27FC236}">
                <a16:creationId xmlns:a16="http://schemas.microsoft.com/office/drawing/2014/main" id="{5FA1597A-7002-4277-B8BC-F6675E4E5498}"/>
              </a:ext>
            </a:extLst>
          </p:cNvPr>
          <p:cNvSpPr/>
          <p:nvPr/>
        </p:nvSpPr>
        <p:spPr>
          <a:xfrm>
            <a:off x="10015319" y="6010729"/>
            <a:ext cx="10192833" cy="307777"/>
          </a:xfrm>
          <a:prstGeom prst="rect">
            <a:avLst/>
          </a:prstGeom>
        </p:spPr>
        <p:txBody>
          <a:bodyPr wrap="square">
            <a:spAutoFit/>
          </a:bodyPr>
          <a:lstStyle/>
          <a:p>
            <a:r>
              <a:rPr lang="en-GB" sz="1400" dirty="0">
                <a:solidFill>
                  <a:schemeClr val="accent2"/>
                </a:solidFill>
                <a:hlinkClick r:id="rId4">
                  <a:extLst>
                    <a:ext uri="{A12FA001-AC4F-418D-AE19-62706E023703}">
                      <ahyp:hlinkClr xmlns:ahyp="http://schemas.microsoft.com/office/drawing/2018/hyperlinkcolor" val="tx"/>
                    </a:ext>
                  </a:extLst>
                </a:hlinkClick>
              </a:rPr>
              <a:t>https://duetvillas.ro/</a:t>
            </a:r>
            <a:endParaRPr lang="en-GB" sz="1400" dirty="0">
              <a:solidFill>
                <a:schemeClr val="accent2"/>
              </a:solidFill>
            </a:endParaRPr>
          </a:p>
        </p:txBody>
      </p:sp>
      <p:sp>
        <p:nvSpPr>
          <p:cNvPr id="22" name="Content Placeholder 1">
            <a:extLst>
              <a:ext uri="{FF2B5EF4-FFF2-40B4-BE49-F238E27FC236}">
                <a16:creationId xmlns:a16="http://schemas.microsoft.com/office/drawing/2014/main" id="{D6921E71-2D40-4D8E-97A4-81A5A13281C3}"/>
              </a:ext>
            </a:extLst>
          </p:cNvPr>
          <p:cNvSpPr txBox="1">
            <a:spLocks/>
          </p:cNvSpPr>
          <p:nvPr/>
        </p:nvSpPr>
        <p:spPr>
          <a:xfrm>
            <a:off x="358870" y="1663700"/>
            <a:ext cx="9508730" cy="454183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000" i="1" kern="1200" baseline="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0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en-US" dirty="0"/>
              <a:t>Let’s take one more example, this time of an existing customer…</a:t>
            </a:r>
          </a:p>
          <a:p>
            <a:endParaRPr lang="en-US" dirty="0"/>
          </a:p>
        </p:txBody>
      </p:sp>
    </p:spTree>
    <p:extLst>
      <p:ext uri="{BB962C8B-B14F-4D97-AF65-F5344CB8AC3E}">
        <p14:creationId xmlns:p14="http://schemas.microsoft.com/office/powerpoint/2010/main" val="651359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A0BF320-E85A-41AE-9C6B-116E696CBCC6}"/>
              </a:ext>
            </a:extLst>
          </p:cNvPr>
          <p:cNvSpPr/>
          <p:nvPr/>
        </p:nvSpPr>
        <p:spPr>
          <a:xfrm>
            <a:off x="4306960" y="2843716"/>
            <a:ext cx="701040" cy="701040"/>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06</a:t>
            </a:r>
          </a:p>
        </p:txBody>
      </p:sp>
      <p:sp>
        <p:nvSpPr>
          <p:cNvPr id="25" name="Equals 24">
            <a:extLst>
              <a:ext uri="{FF2B5EF4-FFF2-40B4-BE49-F238E27FC236}">
                <a16:creationId xmlns:a16="http://schemas.microsoft.com/office/drawing/2014/main" id="{424B67C3-BBBB-40FE-B282-575592B27AF8}"/>
              </a:ext>
            </a:extLst>
          </p:cNvPr>
          <p:cNvSpPr/>
          <p:nvPr/>
        </p:nvSpPr>
        <p:spPr>
          <a:xfrm>
            <a:off x="3153268" y="3337963"/>
            <a:ext cx="1051651" cy="830855"/>
          </a:xfrm>
          <a:prstGeom prst="mathEqual">
            <a:avLst>
              <a:gd name="adj1" fmla="val 8821"/>
              <a:gd name="adj2" fmla="val 1176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noProof="0" dirty="0" err="1">
              <a:solidFill>
                <a:schemeClr val="tx1"/>
              </a:solidFill>
            </a:endParaRPr>
          </a:p>
        </p:txBody>
      </p:sp>
      <p:sp>
        <p:nvSpPr>
          <p:cNvPr id="6" name="Title 5"/>
          <p:cNvSpPr>
            <a:spLocks noGrp="1"/>
          </p:cNvSpPr>
          <p:nvPr>
            <p:ph type="title"/>
          </p:nvPr>
        </p:nvSpPr>
        <p:spPr/>
        <p:txBody>
          <a:bodyPr/>
          <a:lstStyle/>
          <a:p>
            <a:r>
              <a:rPr lang="en-GB" dirty="0"/>
              <a:t>What haven’t they thought of?</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28</a:t>
            </a:fld>
            <a:endParaRPr lang="en-GB" dirty="0"/>
          </a:p>
        </p:txBody>
      </p:sp>
      <p:sp>
        <p:nvSpPr>
          <p:cNvPr id="2" name="Content Placeholder 1"/>
          <p:cNvSpPr>
            <a:spLocks noGrp="1"/>
          </p:cNvSpPr>
          <p:nvPr>
            <p:ph sz="quarter" idx="16"/>
          </p:nvPr>
        </p:nvSpPr>
        <p:spPr>
          <a:xfrm>
            <a:off x="450037" y="1768083"/>
            <a:ext cx="1601188" cy="345197"/>
          </a:xfrm>
        </p:spPr>
        <p:txBody>
          <a:bodyPr/>
          <a:lstStyle/>
          <a:p>
            <a:r>
              <a:rPr lang="en-US" dirty="0"/>
              <a:t>Attic Level</a:t>
            </a:r>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21" name="Rectangle 20">
            <a:extLst>
              <a:ext uri="{FF2B5EF4-FFF2-40B4-BE49-F238E27FC236}">
                <a16:creationId xmlns:a16="http://schemas.microsoft.com/office/drawing/2014/main" id="{5FA1597A-7002-4277-B8BC-F6675E4E5498}"/>
              </a:ext>
            </a:extLst>
          </p:cNvPr>
          <p:cNvSpPr/>
          <p:nvPr/>
        </p:nvSpPr>
        <p:spPr>
          <a:xfrm>
            <a:off x="5337158" y="5964235"/>
            <a:ext cx="6545451" cy="523220"/>
          </a:xfrm>
          <a:prstGeom prst="rect">
            <a:avLst/>
          </a:prstGeom>
        </p:spPr>
        <p:txBody>
          <a:bodyPr wrap="square">
            <a:spAutoFit/>
          </a:bodyPr>
          <a:lstStyle/>
          <a:p>
            <a:pPr algn="r"/>
            <a:r>
              <a:rPr lang="en-GB" sz="1400" dirty="0">
                <a:solidFill>
                  <a:schemeClr val="accent6">
                    <a:lumMod val="40000"/>
                    <a:lumOff val="60000"/>
                  </a:schemeClr>
                </a:solidFill>
                <a:hlinkClick r:id="rId3">
                  <a:extLst>
                    <a:ext uri="{A12FA001-AC4F-418D-AE19-62706E023703}">
                      <ahyp:hlinkClr xmlns:ahyp="http://schemas.microsoft.com/office/drawing/2018/hyperlinkcolor" val="tx"/>
                    </a:ext>
                  </a:extLst>
                </a:hlinkClick>
              </a:rPr>
              <a:t>https://velux-bi.foleon.com/designbooklet/eng/space-type-01-c/</a:t>
            </a:r>
            <a:endParaRPr lang="en-GB" sz="1400" dirty="0">
              <a:solidFill>
                <a:schemeClr val="accent6">
                  <a:lumMod val="40000"/>
                  <a:lumOff val="60000"/>
                </a:schemeClr>
              </a:solidFill>
            </a:endParaRPr>
          </a:p>
          <a:p>
            <a:pPr algn="r"/>
            <a:endParaRPr lang="en-GB" sz="1400" dirty="0">
              <a:solidFill>
                <a:schemeClr val="accent6">
                  <a:lumMod val="40000"/>
                  <a:lumOff val="60000"/>
                </a:schemeClr>
              </a:solidFill>
            </a:endParaRPr>
          </a:p>
        </p:txBody>
      </p:sp>
      <p:sp>
        <p:nvSpPr>
          <p:cNvPr id="26" name="Rectangle 25">
            <a:extLst>
              <a:ext uri="{FF2B5EF4-FFF2-40B4-BE49-F238E27FC236}">
                <a16:creationId xmlns:a16="http://schemas.microsoft.com/office/drawing/2014/main" id="{702B5509-01EA-42AA-839F-9C0B5BEB2AE3}"/>
              </a:ext>
            </a:extLst>
          </p:cNvPr>
          <p:cNvSpPr/>
          <p:nvPr/>
        </p:nvSpPr>
        <p:spPr>
          <a:xfrm>
            <a:off x="349200" y="1662112"/>
            <a:ext cx="2804068" cy="4353317"/>
          </a:xfrm>
          <a:prstGeom prst="rect">
            <a:avLst/>
          </a:prstGeom>
          <a:no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0" noProof="0" dirty="0" err="1"/>
          </a:p>
        </p:txBody>
      </p:sp>
      <p:sp>
        <p:nvSpPr>
          <p:cNvPr id="22" name="Oval 21">
            <a:extLst>
              <a:ext uri="{FF2B5EF4-FFF2-40B4-BE49-F238E27FC236}">
                <a16:creationId xmlns:a16="http://schemas.microsoft.com/office/drawing/2014/main" id="{16EA817D-D1A6-45B7-A104-096D14F8AFF1}"/>
              </a:ext>
            </a:extLst>
          </p:cNvPr>
          <p:cNvSpPr/>
          <p:nvPr/>
        </p:nvSpPr>
        <p:spPr>
          <a:xfrm>
            <a:off x="4306960" y="3970668"/>
            <a:ext cx="701040" cy="701040"/>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07</a:t>
            </a:r>
          </a:p>
        </p:txBody>
      </p:sp>
      <p:sp>
        <p:nvSpPr>
          <p:cNvPr id="8" name="Plus Sign 7">
            <a:extLst>
              <a:ext uri="{FF2B5EF4-FFF2-40B4-BE49-F238E27FC236}">
                <a16:creationId xmlns:a16="http://schemas.microsoft.com/office/drawing/2014/main" id="{149E41CF-6629-4543-B154-7B3BA5E5BF5F}"/>
              </a:ext>
            </a:extLst>
          </p:cNvPr>
          <p:cNvSpPr/>
          <p:nvPr/>
        </p:nvSpPr>
        <p:spPr>
          <a:xfrm>
            <a:off x="4471742" y="3591653"/>
            <a:ext cx="371475" cy="332118"/>
          </a:xfrm>
          <a:prstGeom prst="mathPlus">
            <a:avLst>
              <a:gd name="adj1" fmla="val 1204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0" noProof="0" dirty="0" err="1"/>
          </a:p>
        </p:txBody>
      </p:sp>
      <p:pic>
        <p:nvPicPr>
          <p:cNvPr id="9" name="Picture 8">
            <a:extLst>
              <a:ext uri="{FF2B5EF4-FFF2-40B4-BE49-F238E27FC236}">
                <a16:creationId xmlns:a16="http://schemas.microsoft.com/office/drawing/2014/main" id="{5AD987DF-BDC3-44CA-BB0C-08AE1B25A813}"/>
              </a:ext>
            </a:extLst>
          </p:cNvPr>
          <p:cNvPicPr>
            <a:picLocks noChangeAspect="1"/>
          </p:cNvPicPr>
          <p:nvPr/>
        </p:nvPicPr>
        <p:blipFill>
          <a:blip r:embed="rId4"/>
          <a:stretch>
            <a:fillRect/>
          </a:stretch>
        </p:blipFill>
        <p:spPr>
          <a:xfrm>
            <a:off x="5532872" y="2380010"/>
            <a:ext cx="1733187" cy="1362224"/>
          </a:xfrm>
          <a:prstGeom prst="rect">
            <a:avLst/>
          </a:prstGeom>
        </p:spPr>
      </p:pic>
      <p:sp>
        <p:nvSpPr>
          <p:cNvPr id="23" name="Oval 22">
            <a:extLst>
              <a:ext uri="{FF2B5EF4-FFF2-40B4-BE49-F238E27FC236}">
                <a16:creationId xmlns:a16="http://schemas.microsoft.com/office/drawing/2014/main" id="{8A6C58E3-385A-4041-8C9E-CFDE5BC72189}"/>
              </a:ext>
            </a:extLst>
          </p:cNvPr>
          <p:cNvSpPr/>
          <p:nvPr/>
        </p:nvSpPr>
        <p:spPr>
          <a:xfrm>
            <a:off x="5068488" y="2935985"/>
            <a:ext cx="510065" cy="510065"/>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B</a:t>
            </a:r>
          </a:p>
        </p:txBody>
      </p:sp>
      <p:pic>
        <p:nvPicPr>
          <p:cNvPr id="10" name="Picture 9">
            <a:extLst>
              <a:ext uri="{FF2B5EF4-FFF2-40B4-BE49-F238E27FC236}">
                <a16:creationId xmlns:a16="http://schemas.microsoft.com/office/drawing/2014/main" id="{7CA85B16-02B8-44DB-9BE2-00B9867397E6}"/>
              </a:ext>
            </a:extLst>
          </p:cNvPr>
          <p:cNvPicPr>
            <a:picLocks noChangeAspect="1"/>
          </p:cNvPicPr>
          <p:nvPr/>
        </p:nvPicPr>
        <p:blipFill rotWithShape="1">
          <a:blip r:embed="rId5"/>
          <a:srcRect t="19896"/>
          <a:stretch/>
        </p:blipFill>
        <p:spPr>
          <a:xfrm>
            <a:off x="7082589" y="2257449"/>
            <a:ext cx="4256545" cy="1334204"/>
          </a:xfrm>
          <a:prstGeom prst="rect">
            <a:avLst/>
          </a:prstGeom>
        </p:spPr>
      </p:pic>
      <p:sp>
        <p:nvSpPr>
          <p:cNvPr id="31" name="Content Placeholder 1">
            <a:extLst>
              <a:ext uri="{FF2B5EF4-FFF2-40B4-BE49-F238E27FC236}">
                <a16:creationId xmlns:a16="http://schemas.microsoft.com/office/drawing/2014/main" id="{FA67852D-631F-405A-95AC-A746789B3AAD}"/>
              </a:ext>
            </a:extLst>
          </p:cNvPr>
          <p:cNvSpPr txBox="1">
            <a:spLocks/>
          </p:cNvSpPr>
          <p:nvPr/>
        </p:nvSpPr>
        <p:spPr>
          <a:xfrm>
            <a:off x="7021570" y="3923771"/>
            <a:ext cx="4598930" cy="126861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000" i="1" kern="1200" baseline="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6"/>
              </a:buBlip>
              <a:defRPr sz="20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6"/>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6"/>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6"/>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6"/>
              </a:buBlip>
              <a:defRPr sz="1400" i="1" kern="1200" baseline="0">
                <a:solidFill>
                  <a:schemeClr val="tx1"/>
                </a:solidFill>
                <a:latin typeface="+mn-lt"/>
                <a:ea typeface="+mn-ea"/>
                <a:cs typeface="+mn-cs"/>
              </a:defRPr>
            </a:lvl9pPr>
          </a:lstStyle>
          <a:p>
            <a:r>
              <a:rPr lang="en-US" dirty="0"/>
              <a:t>*We can see they are using dormers towards the street façade on the attic level. Have they considered a GIL combi instead?</a:t>
            </a:r>
          </a:p>
        </p:txBody>
      </p:sp>
      <p:sp>
        <p:nvSpPr>
          <p:cNvPr id="12" name="Oval 11">
            <a:extLst>
              <a:ext uri="{FF2B5EF4-FFF2-40B4-BE49-F238E27FC236}">
                <a16:creationId xmlns:a16="http://schemas.microsoft.com/office/drawing/2014/main" id="{D2BFD077-6313-4426-AFD1-040C7819916E}"/>
              </a:ext>
            </a:extLst>
          </p:cNvPr>
          <p:cNvSpPr/>
          <p:nvPr/>
        </p:nvSpPr>
        <p:spPr>
          <a:xfrm>
            <a:off x="7785086" y="2547092"/>
            <a:ext cx="514350" cy="646984"/>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pic>
        <p:nvPicPr>
          <p:cNvPr id="28" name="Picture 27">
            <a:extLst>
              <a:ext uri="{FF2B5EF4-FFF2-40B4-BE49-F238E27FC236}">
                <a16:creationId xmlns:a16="http://schemas.microsoft.com/office/drawing/2014/main" id="{688C43CD-097D-44E1-9B7E-CF1FB6B2D08D}"/>
              </a:ext>
            </a:extLst>
          </p:cNvPr>
          <p:cNvPicPr>
            <a:picLocks noChangeAspect="1"/>
          </p:cNvPicPr>
          <p:nvPr/>
        </p:nvPicPr>
        <p:blipFill>
          <a:blip r:embed="rId7"/>
          <a:stretch>
            <a:fillRect/>
          </a:stretch>
        </p:blipFill>
        <p:spPr>
          <a:xfrm>
            <a:off x="461212" y="2459051"/>
            <a:ext cx="2612995" cy="2626272"/>
          </a:xfrm>
          <a:prstGeom prst="rect">
            <a:avLst/>
          </a:prstGeom>
        </p:spPr>
      </p:pic>
      <p:sp>
        <p:nvSpPr>
          <p:cNvPr id="29" name="Rectangle 28">
            <a:extLst>
              <a:ext uri="{FF2B5EF4-FFF2-40B4-BE49-F238E27FC236}">
                <a16:creationId xmlns:a16="http://schemas.microsoft.com/office/drawing/2014/main" id="{BE6016D4-9F48-41E9-B94F-70F1835D7CED}"/>
              </a:ext>
            </a:extLst>
          </p:cNvPr>
          <p:cNvSpPr/>
          <p:nvPr/>
        </p:nvSpPr>
        <p:spPr>
          <a:xfrm>
            <a:off x="8393761" y="2103226"/>
            <a:ext cx="3164576" cy="163900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33" name="Rectangle 32">
            <a:extLst>
              <a:ext uri="{FF2B5EF4-FFF2-40B4-BE49-F238E27FC236}">
                <a16:creationId xmlns:a16="http://schemas.microsoft.com/office/drawing/2014/main" id="{0792DF9B-67AD-42B5-B60D-74ACC356A60D}"/>
              </a:ext>
            </a:extLst>
          </p:cNvPr>
          <p:cNvSpPr/>
          <p:nvPr/>
        </p:nvSpPr>
        <p:spPr>
          <a:xfrm>
            <a:off x="6906506" y="2113280"/>
            <a:ext cx="1481593" cy="16217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spTree>
    <p:extLst>
      <p:ext uri="{BB962C8B-B14F-4D97-AF65-F5344CB8AC3E}">
        <p14:creationId xmlns:p14="http://schemas.microsoft.com/office/powerpoint/2010/main" val="20217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655731-54D2-4CC6-B38E-FDAEA8BC8F94}"/>
              </a:ext>
            </a:extLst>
          </p:cNvPr>
          <p:cNvPicPr>
            <a:picLocks noChangeAspect="1"/>
          </p:cNvPicPr>
          <p:nvPr/>
        </p:nvPicPr>
        <p:blipFill>
          <a:blip r:embed="rId3"/>
          <a:stretch>
            <a:fillRect/>
          </a:stretch>
        </p:blipFill>
        <p:spPr>
          <a:xfrm>
            <a:off x="6408598" y="2171307"/>
            <a:ext cx="4269467" cy="3219989"/>
          </a:xfrm>
          <a:prstGeom prst="rect">
            <a:avLst/>
          </a:prstGeom>
        </p:spPr>
      </p:pic>
      <p:sp>
        <p:nvSpPr>
          <p:cNvPr id="6" name="Title 5"/>
          <p:cNvSpPr>
            <a:spLocks noGrp="1"/>
          </p:cNvSpPr>
          <p:nvPr>
            <p:ph type="title"/>
          </p:nvPr>
        </p:nvSpPr>
        <p:spPr/>
        <p:txBody>
          <a:bodyPr/>
          <a:lstStyle/>
          <a:p>
            <a:r>
              <a:rPr lang="en-GB" dirty="0"/>
              <a:t>Are there new opportunities?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29</a:t>
            </a:fld>
            <a:endParaRPr lang="en-GB"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21" name="Rectangle 20">
            <a:extLst>
              <a:ext uri="{FF2B5EF4-FFF2-40B4-BE49-F238E27FC236}">
                <a16:creationId xmlns:a16="http://schemas.microsoft.com/office/drawing/2014/main" id="{FA32A285-60AA-496F-B91F-98D1941F3AC7}"/>
              </a:ext>
            </a:extLst>
          </p:cNvPr>
          <p:cNvSpPr/>
          <p:nvPr/>
        </p:nvSpPr>
        <p:spPr>
          <a:xfrm>
            <a:off x="3654653" y="6015430"/>
            <a:ext cx="8261149" cy="523220"/>
          </a:xfrm>
          <a:prstGeom prst="rect">
            <a:avLst/>
          </a:prstGeom>
        </p:spPr>
        <p:txBody>
          <a:bodyPr wrap="square">
            <a:spAutoFit/>
          </a:bodyPr>
          <a:lstStyle/>
          <a:p>
            <a:pPr algn="r"/>
            <a:r>
              <a:rPr lang="en-GB" sz="1400" dirty="0">
                <a:solidFill>
                  <a:schemeClr val="accent6">
                    <a:lumMod val="40000"/>
                    <a:lumOff val="60000"/>
                  </a:schemeClr>
                </a:solidFill>
              </a:rPr>
              <a:t>https://velux-bi.foleon.com/designbooklet/eng/space-type-01-a/</a:t>
            </a:r>
          </a:p>
          <a:p>
            <a:endParaRPr lang="en-US" sz="1400" dirty="0">
              <a:solidFill>
                <a:schemeClr val="accent6">
                  <a:lumMod val="40000"/>
                  <a:lumOff val="60000"/>
                </a:schemeClr>
              </a:solidFill>
            </a:endParaRPr>
          </a:p>
        </p:txBody>
      </p:sp>
      <p:sp>
        <p:nvSpPr>
          <p:cNvPr id="23" name="Oval 22">
            <a:extLst>
              <a:ext uri="{FF2B5EF4-FFF2-40B4-BE49-F238E27FC236}">
                <a16:creationId xmlns:a16="http://schemas.microsoft.com/office/drawing/2014/main" id="{120D1152-6649-405D-A8C4-D2821A11F131}"/>
              </a:ext>
            </a:extLst>
          </p:cNvPr>
          <p:cNvSpPr/>
          <p:nvPr/>
        </p:nvSpPr>
        <p:spPr>
          <a:xfrm>
            <a:off x="4142774" y="3337963"/>
            <a:ext cx="701040" cy="701040"/>
          </a:xfrm>
          <a:prstGeom prst="ellipse">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noProof="0" dirty="0"/>
              <a:t>01</a:t>
            </a:r>
          </a:p>
        </p:txBody>
      </p:sp>
      <p:sp>
        <p:nvSpPr>
          <p:cNvPr id="8" name="Equals 7">
            <a:extLst>
              <a:ext uri="{FF2B5EF4-FFF2-40B4-BE49-F238E27FC236}">
                <a16:creationId xmlns:a16="http://schemas.microsoft.com/office/drawing/2014/main" id="{D1D203F4-43DB-4D85-8066-510B470D0921}"/>
              </a:ext>
            </a:extLst>
          </p:cNvPr>
          <p:cNvSpPr/>
          <p:nvPr/>
        </p:nvSpPr>
        <p:spPr>
          <a:xfrm>
            <a:off x="2989082" y="3337963"/>
            <a:ext cx="1051651" cy="830855"/>
          </a:xfrm>
          <a:prstGeom prst="mathEqual">
            <a:avLst>
              <a:gd name="adj1" fmla="val 8821"/>
              <a:gd name="adj2" fmla="val 11760"/>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noProof="0" dirty="0" err="1">
              <a:solidFill>
                <a:schemeClr val="tx1"/>
              </a:solidFill>
            </a:endParaRPr>
          </a:p>
        </p:txBody>
      </p:sp>
      <p:sp>
        <p:nvSpPr>
          <p:cNvPr id="9" name="Rectangle 8">
            <a:extLst>
              <a:ext uri="{FF2B5EF4-FFF2-40B4-BE49-F238E27FC236}">
                <a16:creationId xmlns:a16="http://schemas.microsoft.com/office/drawing/2014/main" id="{C8C91E98-9607-4DB9-9BC7-DA9C379108AD}"/>
              </a:ext>
            </a:extLst>
          </p:cNvPr>
          <p:cNvSpPr/>
          <p:nvPr/>
        </p:nvSpPr>
        <p:spPr>
          <a:xfrm>
            <a:off x="349199" y="1662112"/>
            <a:ext cx="2586505" cy="4353317"/>
          </a:xfrm>
          <a:prstGeom prst="rect">
            <a:avLst/>
          </a:prstGeom>
          <a:no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0" noProof="0" dirty="0" err="1"/>
          </a:p>
        </p:txBody>
      </p:sp>
      <p:pic>
        <p:nvPicPr>
          <p:cNvPr id="10" name="Picture 9">
            <a:extLst>
              <a:ext uri="{FF2B5EF4-FFF2-40B4-BE49-F238E27FC236}">
                <a16:creationId xmlns:a16="http://schemas.microsoft.com/office/drawing/2014/main" id="{4F77BE9E-CDC4-461F-BD65-022A98201751}"/>
              </a:ext>
            </a:extLst>
          </p:cNvPr>
          <p:cNvPicPr>
            <a:picLocks noChangeAspect="1"/>
          </p:cNvPicPr>
          <p:nvPr/>
        </p:nvPicPr>
        <p:blipFill>
          <a:blip r:embed="rId4"/>
          <a:stretch>
            <a:fillRect/>
          </a:stretch>
        </p:blipFill>
        <p:spPr>
          <a:xfrm>
            <a:off x="4913034" y="2945222"/>
            <a:ext cx="981212" cy="1314633"/>
          </a:xfrm>
          <a:prstGeom prst="rect">
            <a:avLst/>
          </a:prstGeom>
        </p:spPr>
      </p:pic>
      <p:sp>
        <p:nvSpPr>
          <p:cNvPr id="24" name="Rectangle 23">
            <a:extLst>
              <a:ext uri="{FF2B5EF4-FFF2-40B4-BE49-F238E27FC236}">
                <a16:creationId xmlns:a16="http://schemas.microsoft.com/office/drawing/2014/main" id="{FF738A21-6B9E-4D4E-90E3-C35F2E5A039E}"/>
              </a:ext>
            </a:extLst>
          </p:cNvPr>
          <p:cNvSpPr/>
          <p:nvPr/>
        </p:nvSpPr>
        <p:spPr>
          <a:xfrm>
            <a:off x="9374459" y="2113280"/>
            <a:ext cx="1291637" cy="32780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sp>
        <p:nvSpPr>
          <p:cNvPr id="25" name="Rectangle 24">
            <a:extLst>
              <a:ext uri="{FF2B5EF4-FFF2-40B4-BE49-F238E27FC236}">
                <a16:creationId xmlns:a16="http://schemas.microsoft.com/office/drawing/2014/main" id="{457955EF-C172-4610-9941-13F6ED582313}"/>
              </a:ext>
            </a:extLst>
          </p:cNvPr>
          <p:cNvSpPr/>
          <p:nvPr/>
        </p:nvSpPr>
        <p:spPr>
          <a:xfrm>
            <a:off x="7865327" y="2113280"/>
            <a:ext cx="1509131" cy="327801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sp>
        <p:nvSpPr>
          <p:cNvPr id="20" name="Rectangle 19">
            <a:extLst>
              <a:ext uri="{FF2B5EF4-FFF2-40B4-BE49-F238E27FC236}">
                <a16:creationId xmlns:a16="http://schemas.microsoft.com/office/drawing/2014/main" id="{4193957E-9ACC-41DF-A1DE-65DDA273D901}"/>
              </a:ext>
            </a:extLst>
          </p:cNvPr>
          <p:cNvSpPr/>
          <p:nvPr/>
        </p:nvSpPr>
        <p:spPr>
          <a:xfrm>
            <a:off x="6408598" y="2109362"/>
            <a:ext cx="1456451" cy="32780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000" noProof="0" dirty="0" err="1"/>
          </a:p>
        </p:txBody>
      </p:sp>
      <p:pic>
        <p:nvPicPr>
          <p:cNvPr id="26" name="Picture 25">
            <a:extLst>
              <a:ext uri="{FF2B5EF4-FFF2-40B4-BE49-F238E27FC236}">
                <a16:creationId xmlns:a16="http://schemas.microsoft.com/office/drawing/2014/main" id="{CACA6A8B-D1FE-4E03-99EB-27DC520DCDC9}"/>
              </a:ext>
            </a:extLst>
          </p:cNvPr>
          <p:cNvPicPr>
            <a:picLocks noChangeAspect="1"/>
          </p:cNvPicPr>
          <p:nvPr/>
        </p:nvPicPr>
        <p:blipFill>
          <a:blip r:embed="rId5"/>
          <a:stretch>
            <a:fillRect/>
          </a:stretch>
        </p:blipFill>
        <p:spPr>
          <a:xfrm>
            <a:off x="450087" y="3064445"/>
            <a:ext cx="2290341" cy="1949116"/>
          </a:xfrm>
          <a:prstGeom prst="rect">
            <a:avLst/>
          </a:prstGeom>
        </p:spPr>
      </p:pic>
      <p:sp>
        <p:nvSpPr>
          <p:cNvPr id="27" name="Content Placeholder 1">
            <a:extLst>
              <a:ext uri="{FF2B5EF4-FFF2-40B4-BE49-F238E27FC236}">
                <a16:creationId xmlns:a16="http://schemas.microsoft.com/office/drawing/2014/main" id="{8A0B839B-C498-4D73-A461-A6D39EF3883C}"/>
              </a:ext>
            </a:extLst>
          </p:cNvPr>
          <p:cNvSpPr txBox="1">
            <a:spLocks/>
          </p:cNvSpPr>
          <p:nvPr/>
        </p:nvSpPr>
        <p:spPr>
          <a:xfrm>
            <a:off x="450037" y="1768083"/>
            <a:ext cx="1601188" cy="34519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000" i="1" kern="1200" baseline="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6"/>
              </a:buBlip>
              <a:defRPr sz="20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6"/>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6"/>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6"/>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6"/>
              </a:buBlip>
              <a:defRPr sz="1400" i="1" kern="1200" baseline="0">
                <a:solidFill>
                  <a:schemeClr val="tx1"/>
                </a:solidFill>
                <a:latin typeface="+mn-lt"/>
                <a:ea typeface="+mn-ea"/>
                <a:cs typeface="+mn-cs"/>
              </a:defRPr>
            </a:lvl9pPr>
          </a:lstStyle>
          <a:p>
            <a:r>
              <a:rPr lang="en-US" dirty="0"/>
              <a:t>Intermediate Level</a:t>
            </a:r>
          </a:p>
        </p:txBody>
      </p:sp>
    </p:spTree>
    <p:extLst>
      <p:ext uri="{BB962C8B-B14F-4D97-AF65-F5344CB8AC3E}">
        <p14:creationId xmlns:p14="http://schemas.microsoft.com/office/powerpoint/2010/main" val="3577655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6304" y="1610075"/>
            <a:ext cx="9521128" cy="1456269"/>
          </a:xfrm>
        </p:spPr>
        <p:txBody>
          <a:bodyPr anchor="b" anchorCtr="0">
            <a:normAutofit fontScale="90000"/>
          </a:bodyPr>
          <a:lstStyle/>
          <a:p>
            <a:r>
              <a:rPr lang="en-GB" b="1" dirty="0"/>
              <a:t>First</a:t>
            </a:r>
            <a:r>
              <a:rPr lang="en-GB" dirty="0"/>
              <a:t>, let’s give it some context</a:t>
            </a:r>
            <a:br>
              <a:rPr lang="en-GB" dirty="0"/>
            </a:br>
            <a:br>
              <a:rPr lang="en-GB" dirty="0"/>
            </a:br>
            <a:endParaRPr lang="en-GB" b="1" dirty="0"/>
          </a:p>
        </p:txBody>
      </p:sp>
      <p:sp>
        <p:nvSpPr>
          <p:cNvPr id="4" name="Slide Number Placeholder 3"/>
          <p:cNvSpPr>
            <a:spLocks noGrp="1"/>
          </p:cNvSpPr>
          <p:nvPr>
            <p:ph type="sldNum" sz="quarter" idx="4"/>
          </p:nvPr>
        </p:nvSpPr>
        <p:spPr/>
        <p:txBody>
          <a:bodyPr/>
          <a:lstStyle/>
          <a:p>
            <a:fld id="{1A17C83B-5FE3-4737-A842-C0492A7A61F7}" type="slidenum">
              <a:rPr lang="en-GB" noProof="0" smtClean="0"/>
              <a:pPr/>
              <a:t>3</a:t>
            </a:fld>
            <a:endParaRPr lang="en-GB" noProof="0" dirty="0"/>
          </a:p>
        </p:txBody>
      </p:sp>
      <p:sp>
        <p:nvSpPr>
          <p:cNvPr id="10" name="Text Placeholder 9"/>
          <p:cNvSpPr>
            <a:spLocks noGrp="1"/>
          </p:cNvSpPr>
          <p:nvPr>
            <p:ph type="body" sz="quarter" idx="15"/>
          </p:nvPr>
        </p:nvSpPr>
        <p:spPr/>
        <p:txBody>
          <a:bodyPr/>
          <a:lstStyle/>
          <a:p>
            <a:endParaRPr lang="en-GB" dirty="0"/>
          </a:p>
        </p:txBody>
      </p:sp>
      <p:sp>
        <p:nvSpPr>
          <p:cNvPr id="2" name="Date Placeholder 1"/>
          <p:cNvSpPr>
            <a:spLocks noGrp="1"/>
          </p:cNvSpPr>
          <p:nvPr>
            <p:ph type="dt" sz="half" idx="18"/>
          </p:nvPr>
        </p:nvSpPr>
        <p:spPr/>
        <p:txBody>
          <a:bodyPr/>
          <a:lstStyle/>
          <a:p>
            <a:endParaRPr lang="en-GB" dirty="0"/>
          </a:p>
        </p:txBody>
      </p:sp>
      <p:sp>
        <p:nvSpPr>
          <p:cNvPr id="3" name="FLD_Presentation"/>
          <p:cNvSpPr>
            <a:spLocks noGrp="1"/>
          </p:cNvSpPr>
          <p:nvPr>
            <p:ph type="ftr" sz="quarter" idx="19"/>
          </p:nvPr>
        </p:nvSpPr>
        <p:spPr/>
        <p:txBody>
          <a:bodyPr/>
          <a:lstStyle/>
          <a:p>
            <a:endParaRPr lang="en-GB" dirty="0"/>
          </a:p>
        </p:txBody>
      </p:sp>
      <p:pic>
        <p:nvPicPr>
          <p:cNvPr id="13" name="Content Placeholder 10" descr="A screenshot of a cell phone&#10;&#10;Description automatically generated">
            <a:extLst>
              <a:ext uri="{FF2B5EF4-FFF2-40B4-BE49-F238E27FC236}">
                <a16:creationId xmlns:a16="http://schemas.microsoft.com/office/drawing/2014/main" id="{E37788D9-738F-4F96-9044-FC8DDFF4794B}"/>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Tree>
    <p:extLst>
      <p:ext uri="{BB962C8B-B14F-4D97-AF65-F5344CB8AC3E}">
        <p14:creationId xmlns:p14="http://schemas.microsoft.com/office/powerpoint/2010/main" val="3810379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9199" y="759600"/>
            <a:ext cx="10175926" cy="457200"/>
          </a:xfrm>
        </p:spPr>
        <p:txBody>
          <a:bodyPr/>
          <a:lstStyle/>
          <a:p>
            <a:r>
              <a:rPr lang="en-GB" dirty="0"/>
              <a:t>Help them to optimise benefits</a:t>
            </a:r>
          </a:p>
        </p:txBody>
      </p:sp>
      <p:sp>
        <p:nvSpPr>
          <p:cNvPr id="3" name="Slide Number Placeholder 2"/>
          <p:cNvSpPr>
            <a:spLocks noGrp="1"/>
          </p:cNvSpPr>
          <p:nvPr>
            <p:ph type="sldNum" sz="quarter" idx="10"/>
          </p:nvPr>
        </p:nvSpPr>
        <p:spPr/>
        <p:txBody>
          <a:bodyPr/>
          <a:lstStyle/>
          <a:p>
            <a:fld id="{1A17C83B-5FE3-4737-A842-C0492A7A61F7}" type="slidenum">
              <a:rPr lang="en-GB" smtClean="0"/>
              <a:pPr/>
              <a:t>30</a:t>
            </a:fld>
            <a:endParaRPr lang="en-GB" dirty="0"/>
          </a:p>
        </p:txBody>
      </p:sp>
      <p:sp>
        <p:nvSpPr>
          <p:cNvPr id="7" name="Subtitle 6"/>
          <p:cNvSpPr>
            <a:spLocks noGrp="1"/>
          </p:cNvSpPr>
          <p:nvPr>
            <p:ph type="subTitle" idx="1"/>
          </p:nvPr>
        </p:nvSpPr>
        <p:spPr/>
        <p:txBody>
          <a:bodyPr/>
          <a:lstStyle/>
          <a:p>
            <a:r>
              <a:rPr lang="en-GB" dirty="0"/>
              <a:t>Design booklet – training session</a:t>
            </a:r>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5" name="Content Placeholder 1">
            <a:extLst>
              <a:ext uri="{FF2B5EF4-FFF2-40B4-BE49-F238E27FC236}">
                <a16:creationId xmlns:a16="http://schemas.microsoft.com/office/drawing/2014/main" id="{15D3C563-16F0-4529-92FC-672F7A436E70}"/>
              </a:ext>
            </a:extLst>
          </p:cNvPr>
          <p:cNvSpPr txBox="1">
            <a:spLocks/>
          </p:cNvSpPr>
          <p:nvPr/>
        </p:nvSpPr>
        <p:spPr>
          <a:xfrm>
            <a:off x="5780869" y="1662113"/>
            <a:ext cx="4086732" cy="456565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000" i="1" kern="1200" baseline="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0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pPr>
              <a:buNone/>
            </a:pPr>
            <a:r>
              <a:rPr lang="en-US" dirty="0"/>
              <a:t>We can see they are making an effort to raise awareness of the benefits of good lighting and smart design but there is clear space for us to support in their communication around this.</a:t>
            </a:r>
          </a:p>
          <a:p>
            <a:pPr>
              <a:buNone/>
            </a:pPr>
            <a:endParaRPr lang="en-US" dirty="0"/>
          </a:p>
          <a:p>
            <a:pPr marL="342900" indent="-342900">
              <a:buFont typeface="Arial" panose="020B0604020202020204" pitchFamily="34" charset="0"/>
              <a:buChar char="•"/>
            </a:pPr>
            <a:r>
              <a:rPr lang="en-US" dirty="0"/>
              <a:t>Can the size or linings be </a:t>
            </a:r>
            <a:r>
              <a:rPr lang="en-US" dirty="0" err="1"/>
              <a:t>optimised</a:t>
            </a:r>
            <a:r>
              <a:rPr lang="en-US" dirty="0"/>
              <a:t>?</a:t>
            </a:r>
            <a:endParaRPr lang="en-US" b="1" dirty="0"/>
          </a:p>
          <a:p>
            <a:pPr marL="342900" indent="-342900">
              <a:buFont typeface="Arial" panose="020B0604020202020204" pitchFamily="34" charset="0"/>
              <a:buChar char="•"/>
            </a:pPr>
            <a:r>
              <a:rPr lang="en-GB" dirty="0"/>
              <a:t>Do their customers know the benefits of the ‘stack effect’ ventilation that roof windows provide?</a:t>
            </a:r>
          </a:p>
          <a:p>
            <a:pPr marL="342900" indent="-342900">
              <a:buFont typeface="Arial" panose="020B0604020202020204" pitchFamily="34" charset="0"/>
              <a:buChar char="•"/>
            </a:pPr>
            <a:r>
              <a:rPr lang="en-GB" dirty="0"/>
              <a:t>Can they use some of the messages from the design booklet to incorporate into their own marketing material?</a:t>
            </a:r>
          </a:p>
          <a:p>
            <a:endParaRPr lang="en-GB" dirty="0"/>
          </a:p>
        </p:txBody>
      </p:sp>
      <p:pic>
        <p:nvPicPr>
          <p:cNvPr id="16" name="Picture 15">
            <a:extLst>
              <a:ext uri="{FF2B5EF4-FFF2-40B4-BE49-F238E27FC236}">
                <a16:creationId xmlns:a16="http://schemas.microsoft.com/office/drawing/2014/main" id="{07A00630-2BDA-4517-80F0-B6244A82A1C0}"/>
              </a:ext>
            </a:extLst>
          </p:cNvPr>
          <p:cNvPicPr>
            <a:picLocks noChangeAspect="1"/>
          </p:cNvPicPr>
          <p:nvPr/>
        </p:nvPicPr>
        <p:blipFill>
          <a:blip r:embed="rId4"/>
          <a:stretch>
            <a:fillRect/>
          </a:stretch>
        </p:blipFill>
        <p:spPr>
          <a:xfrm>
            <a:off x="358870" y="3579144"/>
            <a:ext cx="5148123" cy="2473907"/>
          </a:xfrm>
          <a:prstGeom prst="rect">
            <a:avLst/>
          </a:prstGeom>
        </p:spPr>
      </p:pic>
      <p:pic>
        <p:nvPicPr>
          <p:cNvPr id="18" name="Picture 17">
            <a:extLst>
              <a:ext uri="{FF2B5EF4-FFF2-40B4-BE49-F238E27FC236}">
                <a16:creationId xmlns:a16="http://schemas.microsoft.com/office/drawing/2014/main" id="{1F90C10F-D2E9-45A6-AB62-FEFB86C00767}"/>
              </a:ext>
            </a:extLst>
          </p:cNvPr>
          <p:cNvPicPr>
            <a:picLocks noChangeAspect="1"/>
          </p:cNvPicPr>
          <p:nvPr/>
        </p:nvPicPr>
        <p:blipFill>
          <a:blip r:embed="rId5"/>
          <a:stretch>
            <a:fillRect/>
          </a:stretch>
        </p:blipFill>
        <p:spPr>
          <a:xfrm>
            <a:off x="349199" y="1662113"/>
            <a:ext cx="3391672" cy="1917032"/>
          </a:xfrm>
          <a:prstGeom prst="rect">
            <a:avLst/>
          </a:prstGeom>
        </p:spPr>
      </p:pic>
      <p:sp>
        <p:nvSpPr>
          <p:cNvPr id="19" name="Rectangle 18">
            <a:extLst>
              <a:ext uri="{FF2B5EF4-FFF2-40B4-BE49-F238E27FC236}">
                <a16:creationId xmlns:a16="http://schemas.microsoft.com/office/drawing/2014/main" id="{890BBAE8-611E-4ABB-8A01-758F222BAB89}"/>
              </a:ext>
            </a:extLst>
          </p:cNvPr>
          <p:cNvSpPr/>
          <p:nvPr/>
        </p:nvSpPr>
        <p:spPr>
          <a:xfrm>
            <a:off x="3930316" y="4982326"/>
            <a:ext cx="866273" cy="98533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noProof="0" dirty="0" err="1"/>
          </a:p>
        </p:txBody>
      </p:sp>
    </p:spTree>
    <p:extLst>
      <p:ext uri="{BB962C8B-B14F-4D97-AF65-F5344CB8AC3E}">
        <p14:creationId xmlns:p14="http://schemas.microsoft.com/office/powerpoint/2010/main" val="2527805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Physical or digital?</a:t>
            </a:r>
          </a:p>
        </p:txBody>
      </p:sp>
      <p:sp>
        <p:nvSpPr>
          <p:cNvPr id="3" name="Slide Number Placeholder 2"/>
          <p:cNvSpPr>
            <a:spLocks noGrp="1"/>
          </p:cNvSpPr>
          <p:nvPr>
            <p:ph type="sldNum" sz="quarter" idx="10"/>
          </p:nvPr>
        </p:nvSpPr>
        <p:spPr/>
        <p:txBody>
          <a:bodyPr/>
          <a:lstStyle/>
          <a:p>
            <a:fld id="{1A17C83B-5FE3-4737-A842-C0492A7A61F7}" type="slidenum">
              <a:rPr lang="en-GB" smtClean="0"/>
              <a:pPr/>
              <a:t>31</a:t>
            </a:fld>
            <a:endParaRPr lang="en-GB" dirty="0"/>
          </a:p>
        </p:txBody>
      </p:sp>
      <p:sp>
        <p:nvSpPr>
          <p:cNvPr id="2" name="Content Placeholder 1"/>
          <p:cNvSpPr>
            <a:spLocks noGrp="1"/>
          </p:cNvSpPr>
          <p:nvPr>
            <p:ph sz="quarter" idx="16"/>
          </p:nvPr>
        </p:nvSpPr>
        <p:spPr>
          <a:xfrm>
            <a:off x="358870" y="1663700"/>
            <a:ext cx="9508730" cy="4541839"/>
          </a:xfrm>
        </p:spPr>
        <p:txBody>
          <a:bodyPr/>
          <a:lstStyle/>
          <a:p>
            <a:pPr>
              <a:buNone/>
            </a:pPr>
            <a:r>
              <a:rPr lang="en-GB" b="1" dirty="0"/>
              <a:t>Digital </a:t>
            </a:r>
            <a:r>
              <a:rPr lang="en-GB" dirty="0"/>
              <a:t>Design Booklet</a:t>
            </a:r>
          </a:p>
          <a:p>
            <a:pPr>
              <a:buNone/>
            </a:pPr>
            <a:endParaRPr lang="en-GB" sz="1800" dirty="0"/>
          </a:p>
          <a:p>
            <a:pPr marL="342900" indent="-342900">
              <a:buFont typeface="Arial" panose="020B0604020202020204" pitchFamily="34" charset="0"/>
              <a:buChar char="•"/>
            </a:pPr>
            <a:r>
              <a:rPr lang="en-GB" sz="1800" dirty="0"/>
              <a:t>Can be used to facilitate discussion in virtual meetings </a:t>
            </a:r>
          </a:p>
          <a:p>
            <a:pPr marL="342900" indent="-342900">
              <a:buFont typeface="Arial" panose="020B0604020202020204" pitchFamily="34" charset="0"/>
              <a:buChar char="•"/>
            </a:pPr>
            <a:r>
              <a:rPr lang="en-GB" sz="1800" dirty="0"/>
              <a:t>Positioned on PHB landing page to help drive traffic &amp; increase PHB’s interest in establishing relationship/access to broader VELUX design services</a:t>
            </a:r>
          </a:p>
          <a:p>
            <a:pPr marL="342900" indent="-342900">
              <a:buFont typeface="Arial" panose="020B0604020202020204" pitchFamily="34" charset="0"/>
              <a:buChar char="•"/>
            </a:pPr>
            <a:r>
              <a:rPr lang="en-GB" sz="1800" dirty="0"/>
              <a:t>Easily shared through </a:t>
            </a:r>
            <a:r>
              <a:rPr lang="en-GB" sz="1800" dirty="0" err="1"/>
              <a:t>linkedin</a:t>
            </a:r>
            <a:r>
              <a:rPr lang="en-GB" sz="1800" dirty="0"/>
              <a:t>/Social media/email</a:t>
            </a:r>
          </a:p>
          <a:p>
            <a:pPr marL="342900" indent="-342900">
              <a:buFont typeface="Arial" panose="020B0604020202020204" pitchFamily="34" charset="0"/>
              <a:buChar char="•"/>
            </a:pPr>
            <a:r>
              <a:rPr lang="en-GB" sz="1800" dirty="0"/>
              <a:t>Easily shared by PHB with their own network</a:t>
            </a:r>
          </a:p>
          <a:p>
            <a:pPr marL="342900" indent="-342900">
              <a:buFont typeface="Arial" panose="020B0604020202020204" pitchFamily="34" charset="0"/>
              <a:buChar char="•"/>
            </a:pPr>
            <a:r>
              <a:rPr lang="en-GB" sz="1800" dirty="0"/>
              <a:t>If shared via email should be considered what kind of introduction to give – whether to use this as a draw card to lock in a meeting, ‘sign up’ to other services etc. </a:t>
            </a:r>
          </a:p>
          <a:p>
            <a:pPr marL="342900" indent="-342900">
              <a:buFont typeface="Arial" panose="020B0604020202020204" pitchFamily="34" charset="0"/>
              <a:buChar char="•"/>
            </a:pPr>
            <a:r>
              <a:rPr lang="en-GB" sz="1800" dirty="0"/>
              <a:t>Includes VR content, videos etc.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endParaRPr lang="en-GB" dirty="0"/>
          </a:p>
        </p:txBody>
      </p:sp>
      <p:sp>
        <p:nvSpPr>
          <p:cNvPr id="7" name="Subtitle 6"/>
          <p:cNvSpPr>
            <a:spLocks noGrp="1"/>
          </p:cNvSpPr>
          <p:nvPr>
            <p:ph type="subTitle" idx="1"/>
          </p:nvPr>
        </p:nvSpPr>
        <p:spPr/>
        <p:txBody>
          <a:bodyPr/>
          <a:lstStyle/>
          <a:p>
            <a:r>
              <a:rPr lang="en-GB" dirty="0"/>
              <a:t>Design booklet – training session</a:t>
            </a:r>
          </a:p>
          <a:p>
            <a:endParaRPr lang="en-GB"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pic>
        <p:nvPicPr>
          <p:cNvPr id="8" name="Content Placeholder 10" descr="A screenshot of a cell phone&#10;&#10;Description automatically generated">
            <a:extLst>
              <a:ext uri="{FF2B5EF4-FFF2-40B4-BE49-F238E27FC236}">
                <a16:creationId xmlns:a16="http://schemas.microsoft.com/office/drawing/2014/main" id="{83138564-145F-4624-8D30-74142E6E22E3}"/>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Tree>
    <p:extLst>
      <p:ext uri="{BB962C8B-B14F-4D97-AF65-F5344CB8AC3E}">
        <p14:creationId xmlns:p14="http://schemas.microsoft.com/office/powerpoint/2010/main" val="977923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descr="A screenshot of a cell phone&#10;&#10;Description automatically generated">
            <a:extLst>
              <a:ext uri="{FF2B5EF4-FFF2-40B4-BE49-F238E27FC236}">
                <a16:creationId xmlns:a16="http://schemas.microsoft.com/office/drawing/2014/main" id="{0850F5DB-B954-411E-BCC5-FA11A7471670}"/>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
        <p:nvSpPr>
          <p:cNvPr id="6" name="Title 5"/>
          <p:cNvSpPr>
            <a:spLocks noGrp="1"/>
          </p:cNvSpPr>
          <p:nvPr>
            <p:ph type="title"/>
          </p:nvPr>
        </p:nvSpPr>
        <p:spPr/>
        <p:txBody>
          <a:bodyPr/>
          <a:lstStyle/>
          <a:p>
            <a:r>
              <a:rPr lang="en-GB" dirty="0"/>
              <a:t>Physical or digital?</a:t>
            </a:r>
          </a:p>
        </p:txBody>
      </p:sp>
      <p:sp>
        <p:nvSpPr>
          <p:cNvPr id="3" name="Slide Number Placeholder 2"/>
          <p:cNvSpPr>
            <a:spLocks noGrp="1"/>
          </p:cNvSpPr>
          <p:nvPr>
            <p:ph type="sldNum" sz="quarter" idx="10"/>
          </p:nvPr>
        </p:nvSpPr>
        <p:spPr/>
        <p:txBody>
          <a:bodyPr/>
          <a:lstStyle/>
          <a:p>
            <a:fld id="{1A17C83B-5FE3-4737-A842-C0492A7A61F7}" type="slidenum">
              <a:rPr lang="en-GB" smtClean="0"/>
              <a:pPr/>
              <a:t>32</a:t>
            </a:fld>
            <a:endParaRPr lang="en-GB" dirty="0"/>
          </a:p>
        </p:txBody>
      </p:sp>
      <p:sp>
        <p:nvSpPr>
          <p:cNvPr id="2" name="Content Placeholder 1"/>
          <p:cNvSpPr>
            <a:spLocks noGrp="1"/>
          </p:cNvSpPr>
          <p:nvPr>
            <p:ph sz="quarter" idx="16"/>
          </p:nvPr>
        </p:nvSpPr>
        <p:spPr>
          <a:xfrm>
            <a:off x="358870" y="1663700"/>
            <a:ext cx="9508730" cy="4541839"/>
          </a:xfrm>
        </p:spPr>
        <p:txBody>
          <a:bodyPr/>
          <a:lstStyle/>
          <a:p>
            <a:pPr>
              <a:buNone/>
            </a:pPr>
            <a:r>
              <a:rPr lang="en-GB" b="1" dirty="0"/>
              <a:t>Physical</a:t>
            </a:r>
            <a:r>
              <a:rPr lang="en-GB" dirty="0"/>
              <a:t> Design Booklet</a:t>
            </a:r>
          </a:p>
          <a:p>
            <a:pPr>
              <a:buNone/>
            </a:pPr>
            <a:endParaRPr lang="en-GB" dirty="0"/>
          </a:p>
          <a:p>
            <a:pPr marL="342900" indent="-342900">
              <a:buFont typeface="Arial" panose="020B0604020202020204" pitchFamily="34" charset="0"/>
              <a:buChar char="•"/>
            </a:pPr>
            <a:r>
              <a:rPr lang="en-GB" sz="1800" dirty="0"/>
              <a:t>Should be on hand, ready as a ‘give away’ in any new PHB meeting or in follow up meeting where design is being presented</a:t>
            </a:r>
          </a:p>
          <a:p>
            <a:pPr marL="342900" indent="-342900">
              <a:buFont typeface="Arial" panose="020B0604020202020204" pitchFamily="34" charset="0"/>
              <a:buChar char="•"/>
            </a:pPr>
            <a:r>
              <a:rPr lang="en-GB" sz="1800" dirty="0"/>
              <a:t>Encourage to be used as a ‘reference’ book by PHB design team/in-house architects – if design has been presented point out which space types were in the design &amp; help them to see how they can start to replicate these principles across their ‘portfolio’</a:t>
            </a:r>
          </a:p>
          <a:p>
            <a:pPr marL="342900" indent="-342900">
              <a:buFont typeface="Arial" panose="020B0604020202020204" pitchFamily="34" charset="0"/>
              <a:buChar char="•"/>
            </a:pPr>
            <a:r>
              <a:rPr lang="en-GB" sz="1800" dirty="0"/>
              <a:t>Encourage PHB to share with their marketing team – point out that the information in the booklet can also be used to market their designs as healthy homes and potentially increase sales &amp; speed of sales</a:t>
            </a:r>
          </a:p>
          <a:p>
            <a:pPr marL="342900" indent="-342900">
              <a:buFont typeface="Arial" panose="020B0604020202020204" pitchFamily="34" charset="0"/>
              <a:buChar char="•"/>
            </a:pPr>
            <a:r>
              <a:rPr lang="en-GB" sz="1800" dirty="0"/>
              <a:t>Point out that if a client is interested in a design that includes roof windows/sun tunnels the PHB can flick through the booklet with them, helping to educate their customer on the benefits they will experience living in this home &amp; help to differentiate their design from others.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endParaRPr lang="en-GB" dirty="0"/>
          </a:p>
        </p:txBody>
      </p:sp>
      <p:sp>
        <p:nvSpPr>
          <p:cNvPr id="7" name="Subtitle 6"/>
          <p:cNvSpPr>
            <a:spLocks noGrp="1"/>
          </p:cNvSpPr>
          <p:nvPr>
            <p:ph type="subTitle" idx="1"/>
          </p:nvPr>
        </p:nvSpPr>
        <p:spPr/>
        <p:txBody>
          <a:bodyPr/>
          <a:lstStyle/>
          <a:p>
            <a:r>
              <a:rPr lang="en-GB" dirty="0"/>
              <a:t>Design booklet – training session</a:t>
            </a:r>
          </a:p>
          <a:p>
            <a:endParaRPr lang="en-GB"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2024932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Can it be used for groups other than </a:t>
            </a:r>
            <a:r>
              <a:rPr lang="en-GB" dirty="0" err="1"/>
              <a:t>phb’s</a:t>
            </a:r>
            <a:r>
              <a:rPr lang="en-GB" dirty="0"/>
              <a:t>?</a:t>
            </a:r>
          </a:p>
        </p:txBody>
      </p:sp>
      <p:sp>
        <p:nvSpPr>
          <p:cNvPr id="3" name="Slide Number Placeholder 2"/>
          <p:cNvSpPr>
            <a:spLocks noGrp="1"/>
          </p:cNvSpPr>
          <p:nvPr>
            <p:ph type="sldNum" sz="quarter" idx="10"/>
          </p:nvPr>
        </p:nvSpPr>
        <p:spPr/>
        <p:txBody>
          <a:bodyPr/>
          <a:lstStyle/>
          <a:p>
            <a:fld id="{1A17C83B-5FE3-4737-A842-C0492A7A61F7}" type="slidenum">
              <a:rPr lang="en-GB" smtClean="0"/>
              <a:pPr/>
              <a:t>33</a:t>
            </a:fld>
            <a:endParaRPr lang="en-GB" dirty="0"/>
          </a:p>
        </p:txBody>
      </p:sp>
      <p:sp>
        <p:nvSpPr>
          <p:cNvPr id="2" name="Content Placeholder 1"/>
          <p:cNvSpPr>
            <a:spLocks noGrp="1"/>
          </p:cNvSpPr>
          <p:nvPr>
            <p:ph sz="quarter" idx="16"/>
          </p:nvPr>
        </p:nvSpPr>
        <p:spPr>
          <a:xfrm>
            <a:off x="358870" y="1663700"/>
            <a:ext cx="9508730" cy="4541839"/>
          </a:xfrm>
        </p:spPr>
        <p:txBody>
          <a:bodyPr/>
          <a:lstStyle/>
          <a:p>
            <a:pPr>
              <a:buNone/>
            </a:pPr>
            <a:r>
              <a:rPr lang="en-GB" dirty="0"/>
              <a:t>YES!</a:t>
            </a:r>
          </a:p>
          <a:p>
            <a:pPr>
              <a:buNone/>
            </a:pPr>
            <a:endParaRPr lang="en-GB" dirty="0"/>
          </a:p>
          <a:p>
            <a:pPr>
              <a:buNone/>
            </a:pPr>
            <a:r>
              <a:rPr lang="en-GB" dirty="0"/>
              <a:t>Of course it can, just keep in mind that at this stage some of the text is quite specifically targeting PHB’s. If you wish to share with another target group just keep in mind that it may need a little extra introduction. </a:t>
            </a:r>
          </a:p>
          <a:p>
            <a:pPr>
              <a:buNone/>
            </a:pPr>
            <a:endParaRPr lang="en-GB" dirty="0"/>
          </a:p>
          <a:p>
            <a:pPr>
              <a:buNone/>
            </a:pPr>
            <a:r>
              <a:rPr lang="en-GB" dirty="0"/>
              <a:t>We are also currently working on a </a:t>
            </a:r>
            <a:r>
              <a:rPr lang="en-GB" b="1" dirty="0"/>
              <a:t>B2C version </a:t>
            </a:r>
            <a:r>
              <a:rPr lang="en-GB" dirty="0"/>
              <a:t>that will replace any text that includes direct ‘business’ references with alternative text on architectural/health/end user benefits. </a:t>
            </a:r>
          </a:p>
          <a:p>
            <a:pPr marL="342900" indent="-342900">
              <a:buFont typeface="Arial" panose="020B0604020202020204" pitchFamily="34" charset="0"/>
              <a:buChar char="•"/>
            </a:pPr>
            <a:endParaRPr lang="en-GB" dirty="0"/>
          </a:p>
          <a:p>
            <a:endParaRPr lang="en-GB" dirty="0"/>
          </a:p>
        </p:txBody>
      </p:sp>
      <p:sp>
        <p:nvSpPr>
          <p:cNvPr id="7" name="Subtitle 6"/>
          <p:cNvSpPr>
            <a:spLocks noGrp="1"/>
          </p:cNvSpPr>
          <p:nvPr>
            <p:ph type="subTitle" idx="1"/>
          </p:nvPr>
        </p:nvSpPr>
        <p:spPr/>
        <p:txBody>
          <a:bodyPr/>
          <a:lstStyle/>
          <a:p>
            <a:r>
              <a:rPr lang="en-GB" dirty="0"/>
              <a:t>Design booklet – training session</a:t>
            </a:r>
          </a:p>
          <a:p>
            <a:endParaRPr lang="en-GB"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pic>
        <p:nvPicPr>
          <p:cNvPr id="8" name="Content Placeholder 10" descr="A screenshot of a cell phone&#10;&#10;Description automatically generated">
            <a:extLst>
              <a:ext uri="{FF2B5EF4-FFF2-40B4-BE49-F238E27FC236}">
                <a16:creationId xmlns:a16="http://schemas.microsoft.com/office/drawing/2014/main" id="{629F9FBF-C556-427B-9788-0FD1EE42B633}"/>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Tree>
    <p:extLst>
      <p:ext uri="{BB962C8B-B14F-4D97-AF65-F5344CB8AC3E}">
        <p14:creationId xmlns:p14="http://schemas.microsoft.com/office/powerpoint/2010/main" val="2731560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Where can you find it?</a:t>
            </a:r>
          </a:p>
        </p:txBody>
      </p:sp>
      <p:sp>
        <p:nvSpPr>
          <p:cNvPr id="3" name="Slide Number Placeholder 2"/>
          <p:cNvSpPr>
            <a:spLocks noGrp="1"/>
          </p:cNvSpPr>
          <p:nvPr>
            <p:ph type="sldNum" sz="quarter" idx="10"/>
          </p:nvPr>
        </p:nvSpPr>
        <p:spPr/>
        <p:txBody>
          <a:bodyPr/>
          <a:lstStyle/>
          <a:p>
            <a:fld id="{1A17C83B-5FE3-4737-A842-C0492A7A61F7}" type="slidenum">
              <a:rPr lang="en-GB" smtClean="0"/>
              <a:pPr/>
              <a:t>34</a:t>
            </a:fld>
            <a:endParaRPr lang="en-GB" dirty="0"/>
          </a:p>
        </p:txBody>
      </p:sp>
      <p:sp>
        <p:nvSpPr>
          <p:cNvPr id="7" name="Subtitle 6"/>
          <p:cNvSpPr>
            <a:spLocks noGrp="1"/>
          </p:cNvSpPr>
          <p:nvPr>
            <p:ph type="subTitle" idx="1"/>
          </p:nvPr>
        </p:nvSpPr>
        <p:spPr/>
        <p:txBody>
          <a:bodyPr/>
          <a:lstStyle/>
          <a:p>
            <a:r>
              <a:rPr lang="en-GB" dirty="0"/>
              <a:t>Design booklet – training session</a:t>
            </a:r>
          </a:p>
          <a:p>
            <a:endParaRPr lang="en-GB"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pic>
        <p:nvPicPr>
          <p:cNvPr id="8" name="Content Placeholder 10" descr="A screenshot of a cell phone&#10;&#10;Description automatically generated">
            <a:extLst>
              <a:ext uri="{FF2B5EF4-FFF2-40B4-BE49-F238E27FC236}">
                <a16:creationId xmlns:a16="http://schemas.microsoft.com/office/drawing/2014/main" id="{629F9FBF-C556-427B-9788-0FD1EE42B633}"/>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
        <p:nvSpPr>
          <p:cNvPr id="11" name="Text Placeholder 6">
            <a:extLst>
              <a:ext uri="{FF2B5EF4-FFF2-40B4-BE49-F238E27FC236}">
                <a16:creationId xmlns:a16="http://schemas.microsoft.com/office/drawing/2014/main" id="{359F0373-4C22-4BCF-AD34-5C16D0405AC5}"/>
              </a:ext>
            </a:extLst>
          </p:cNvPr>
          <p:cNvSpPr txBox="1">
            <a:spLocks/>
          </p:cNvSpPr>
          <p:nvPr/>
        </p:nvSpPr>
        <p:spPr>
          <a:xfrm>
            <a:off x="373380" y="1652588"/>
            <a:ext cx="5129358" cy="241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SzPct val="100000"/>
              <a:buFont typeface="Arial" panose="020B0604020202020204" pitchFamily="34" charset="0"/>
              <a:buChar char="​"/>
              <a:defRPr sz="21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4"/>
              </a:buBlip>
              <a:defRPr sz="21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4"/>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4"/>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4"/>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4"/>
              </a:buBlip>
              <a:defRPr sz="1400" i="1" kern="1200" baseline="0">
                <a:solidFill>
                  <a:schemeClr val="tx1"/>
                </a:solidFill>
                <a:latin typeface="+mn-lt"/>
                <a:ea typeface="+mn-ea"/>
                <a:cs typeface="+mn-cs"/>
              </a:defRPr>
            </a:lvl9pPr>
          </a:lstStyle>
          <a:p>
            <a:r>
              <a:rPr lang="en-GB" dirty="0"/>
              <a:t>English version </a:t>
            </a:r>
            <a:r>
              <a:rPr lang="en-GB" dirty="0">
                <a:solidFill>
                  <a:schemeClr val="accent1"/>
                </a:solidFill>
              </a:rPr>
              <a:t>now available in GAS</a:t>
            </a:r>
            <a:endParaRPr lang="en-GB" dirty="0"/>
          </a:p>
          <a:p>
            <a:endParaRPr lang="en-GB" dirty="0"/>
          </a:p>
          <a:p>
            <a:endParaRPr lang="en-GB" dirty="0"/>
          </a:p>
        </p:txBody>
      </p:sp>
      <p:pic>
        <p:nvPicPr>
          <p:cNvPr id="12" name="Picture 1" descr="image003">
            <a:extLst>
              <a:ext uri="{FF2B5EF4-FFF2-40B4-BE49-F238E27FC236}">
                <a16:creationId xmlns:a16="http://schemas.microsoft.com/office/drawing/2014/main" id="{87C42225-962D-438B-B3EA-50A2718BE1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33"/>
          <a:stretch/>
        </p:blipFill>
        <p:spPr bwMode="auto">
          <a:xfrm>
            <a:off x="373380" y="1958706"/>
            <a:ext cx="4847606" cy="374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190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image002">
            <a:extLst>
              <a:ext uri="{FF2B5EF4-FFF2-40B4-BE49-F238E27FC236}">
                <a16:creationId xmlns:a16="http://schemas.microsoft.com/office/drawing/2014/main" id="{0762DC68-E88A-4C60-BD67-4FF76CE313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9" b="74036"/>
          <a:stretch/>
        </p:blipFill>
        <p:spPr bwMode="auto">
          <a:xfrm>
            <a:off x="358870" y="1608096"/>
            <a:ext cx="5124618" cy="341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GB" dirty="0"/>
              <a:t>Where can you find it?</a:t>
            </a:r>
          </a:p>
        </p:txBody>
      </p:sp>
      <p:sp>
        <p:nvSpPr>
          <p:cNvPr id="3" name="Slide Number Placeholder 2"/>
          <p:cNvSpPr>
            <a:spLocks noGrp="1"/>
          </p:cNvSpPr>
          <p:nvPr>
            <p:ph type="sldNum" sz="quarter" idx="10"/>
          </p:nvPr>
        </p:nvSpPr>
        <p:spPr/>
        <p:txBody>
          <a:bodyPr/>
          <a:lstStyle/>
          <a:p>
            <a:fld id="{1A17C83B-5FE3-4737-A842-C0492A7A61F7}" type="slidenum">
              <a:rPr lang="en-GB" smtClean="0"/>
              <a:pPr/>
              <a:t>35</a:t>
            </a:fld>
            <a:endParaRPr lang="en-GB" dirty="0"/>
          </a:p>
        </p:txBody>
      </p:sp>
      <p:sp>
        <p:nvSpPr>
          <p:cNvPr id="7" name="Subtitle 6"/>
          <p:cNvSpPr>
            <a:spLocks noGrp="1"/>
          </p:cNvSpPr>
          <p:nvPr>
            <p:ph type="subTitle" idx="1"/>
          </p:nvPr>
        </p:nvSpPr>
        <p:spPr/>
        <p:txBody>
          <a:bodyPr/>
          <a:lstStyle/>
          <a:p>
            <a:r>
              <a:rPr lang="en-GB" dirty="0"/>
              <a:t>Design booklet – training session</a:t>
            </a:r>
          </a:p>
          <a:p>
            <a:endParaRPr lang="en-GB" dirty="0"/>
          </a:p>
        </p:txBody>
      </p:sp>
      <p:sp>
        <p:nvSpPr>
          <p:cNvPr id="4" name="Date_DateCustomA"/>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pic>
        <p:nvPicPr>
          <p:cNvPr id="8" name="Content Placeholder 10" descr="A screenshot of a cell phone&#10;&#10;Description automatically generated">
            <a:extLst>
              <a:ext uri="{FF2B5EF4-FFF2-40B4-BE49-F238E27FC236}">
                <a16:creationId xmlns:a16="http://schemas.microsoft.com/office/drawing/2014/main" id="{629F9FBF-C556-427B-9788-0FD1EE42B633}"/>
              </a:ext>
            </a:extLst>
          </p:cNvPr>
          <p:cNvPicPr>
            <a:picLocks noChangeAspect="1"/>
          </p:cNvPicPr>
          <p:nvPr/>
        </p:nvPicPr>
        <p:blipFill rotWithShape="1">
          <a:blip r:embed="rId4">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
        <p:nvSpPr>
          <p:cNvPr id="14" name="Text Placeholder 6">
            <a:extLst>
              <a:ext uri="{FF2B5EF4-FFF2-40B4-BE49-F238E27FC236}">
                <a16:creationId xmlns:a16="http://schemas.microsoft.com/office/drawing/2014/main" id="{12654EE7-49C9-46A2-B2DA-AECA2A844CC6}"/>
              </a:ext>
            </a:extLst>
          </p:cNvPr>
          <p:cNvSpPr txBox="1">
            <a:spLocks/>
          </p:cNvSpPr>
          <p:nvPr/>
        </p:nvSpPr>
        <p:spPr>
          <a:xfrm>
            <a:off x="5681720" y="1678163"/>
            <a:ext cx="3908330" cy="282787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SzPct val="100000"/>
              <a:buFont typeface="Arial" panose="020B0604020202020204" pitchFamily="34" charset="0"/>
              <a:buChar char="​"/>
              <a:defRPr sz="21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1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en-GB" dirty="0"/>
              <a:t>Contact your local webmaster and request integration of our </a:t>
            </a:r>
            <a:r>
              <a:rPr lang="en-GB" dirty="0">
                <a:solidFill>
                  <a:schemeClr val="accent1"/>
                </a:solidFill>
              </a:rPr>
              <a:t>‘Design Support’ (housebuilders) landing page</a:t>
            </a:r>
            <a:r>
              <a:rPr lang="en-GB" dirty="0"/>
              <a:t> into your local site.</a:t>
            </a:r>
            <a:endParaRPr lang="en-GB" dirty="0">
              <a:solidFill>
                <a:schemeClr val="accent1"/>
              </a:solidFill>
            </a:endParaRPr>
          </a:p>
        </p:txBody>
      </p:sp>
      <p:sp>
        <p:nvSpPr>
          <p:cNvPr id="2" name="Rectangle 1">
            <a:extLst>
              <a:ext uri="{FF2B5EF4-FFF2-40B4-BE49-F238E27FC236}">
                <a16:creationId xmlns:a16="http://schemas.microsoft.com/office/drawing/2014/main" id="{2487596A-020E-4731-B6A4-C4617CE95C48}"/>
              </a:ext>
            </a:extLst>
          </p:cNvPr>
          <p:cNvSpPr/>
          <p:nvPr/>
        </p:nvSpPr>
        <p:spPr>
          <a:xfrm>
            <a:off x="5594366" y="5027632"/>
            <a:ext cx="6096000" cy="307777"/>
          </a:xfrm>
          <a:prstGeom prst="rect">
            <a:avLst/>
          </a:prstGeom>
        </p:spPr>
        <p:txBody>
          <a:bodyPr>
            <a:spAutoFit/>
          </a:bodyPr>
          <a:lstStyle/>
          <a:p>
            <a:pPr algn="r">
              <a:spcAft>
                <a:spcPts val="0"/>
              </a:spcAft>
            </a:pPr>
            <a:r>
              <a:rPr lang="en-GB" sz="1400" dirty="0">
                <a:solidFill>
                  <a:schemeClr val="accent2"/>
                </a:solidFill>
                <a:hlinkClick r:id="rId6">
                  <a:extLst>
                    <a:ext uri="{A12FA001-AC4F-418D-AE19-62706E023703}">
                      <ahyp:hlinkClr xmlns:ahyp="http://schemas.microsoft.com/office/drawing/2018/hyperlinkcolor" val="tx"/>
                    </a:ext>
                  </a:extLst>
                </a:hlinkClick>
              </a:rPr>
              <a:t>https://www.velux.co.uk/professional/housebuilders</a:t>
            </a:r>
            <a:endParaRPr lang="en-GB" sz="1400" dirty="0">
              <a:solidFill>
                <a:schemeClr val="accent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09314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Placeholder 61"/>
          <p:cNvSpPr>
            <a:spLocks noGrp="1"/>
          </p:cNvSpPr>
          <p:nvPr>
            <p:ph type="body" sz="quarter" idx="32"/>
          </p:nvPr>
        </p:nvSpPr>
        <p:spPr/>
        <p:txBody>
          <a:bodyPr/>
          <a:lstStyle/>
          <a:p>
            <a:r>
              <a:rPr lang="en-GB" noProof="1"/>
              <a:t>pinterest.com/VELUXGroup/</a:t>
            </a:r>
          </a:p>
        </p:txBody>
      </p:sp>
      <p:sp>
        <p:nvSpPr>
          <p:cNvPr id="61" name="Text Placeholder 60"/>
          <p:cNvSpPr>
            <a:spLocks noGrp="1"/>
          </p:cNvSpPr>
          <p:nvPr>
            <p:ph type="body" sz="quarter" idx="31"/>
          </p:nvPr>
        </p:nvSpPr>
        <p:spPr/>
        <p:txBody>
          <a:bodyPr/>
          <a:lstStyle/>
          <a:p>
            <a:r>
              <a:rPr lang="en-GB" noProof="1"/>
              <a:t>linkedin.com/company/VELUX</a:t>
            </a:r>
          </a:p>
        </p:txBody>
      </p:sp>
      <p:sp>
        <p:nvSpPr>
          <p:cNvPr id="60" name="Text Placeholder 59"/>
          <p:cNvSpPr>
            <a:spLocks noGrp="1"/>
          </p:cNvSpPr>
          <p:nvPr>
            <p:ph type="body" sz="quarter" idx="30"/>
          </p:nvPr>
        </p:nvSpPr>
        <p:spPr/>
        <p:txBody>
          <a:bodyPr/>
          <a:lstStyle/>
          <a:p>
            <a:r>
              <a:rPr lang="en-GB" noProof="1"/>
              <a:t>youtube.com/user/VELUX</a:t>
            </a:r>
          </a:p>
        </p:txBody>
      </p:sp>
      <p:sp>
        <p:nvSpPr>
          <p:cNvPr id="42" name="Text Placeholder 41"/>
          <p:cNvSpPr>
            <a:spLocks noGrp="1"/>
          </p:cNvSpPr>
          <p:nvPr>
            <p:ph type="body" sz="quarter" idx="29"/>
          </p:nvPr>
        </p:nvSpPr>
        <p:spPr/>
        <p:txBody>
          <a:bodyPr/>
          <a:lstStyle/>
          <a:p>
            <a:r>
              <a:rPr lang="en-GB" noProof="1"/>
              <a:t>facebook.com/VELUX</a:t>
            </a:r>
          </a:p>
        </p:txBody>
      </p:sp>
      <p:sp>
        <p:nvSpPr>
          <p:cNvPr id="51" name="Text Placeholder 50"/>
          <p:cNvSpPr>
            <a:spLocks noGrp="1"/>
          </p:cNvSpPr>
          <p:nvPr>
            <p:ph type="body" sz="quarter" idx="28"/>
          </p:nvPr>
        </p:nvSpPr>
        <p:spPr/>
        <p:txBody>
          <a:bodyPr/>
          <a:lstStyle/>
          <a:p>
            <a:r>
              <a:rPr lang="en-GB" noProof="1"/>
              <a:t>twitter.com/VELUX</a:t>
            </a:r>
          </a:p>
        </p:txBody>
      </p:sp>
      <p:sp>
        <p:nvSpPr>
          <p:cNvPr id="47" name="text"/>
          <p:cNvSpPr>
            <a:spLocks noGrp="1"/>
          </p:cNvSpPr>
          <p:nvPr>
            <p:ph type="body" sz="quarter" idx="23"/>
          </p:nvPr>
        </p:nvSpPr>
        <p:spPr/>
        <p:txBody>
          <a:bodyPr/>
          <a:lstStyle/>
          <a:p>
            <a:endParaRPr lang="en-GB" dirty="0"/>
          </a:p>
        </p:txBody>
      </p:sp>
      <p:sp>
        <p:nvSpPr>
          <p:cNvPr id="48" name="text"/>
          <p:cNvSpPr>
            <a:spLocks noGrp="1"/>
          </p:cNvSpPr>
          <p:nvPr>
            <p:ph type="body" sz="quarter" idx="24"/>
          </p:nvPr>
        </p:nvSpPr>
        <p:spPr/>
        <p:txBody>
          <a:bodyPr/>
          <a:lstStyle/>
          <a:p>
            <a:endParaRPr lang="en-GB" noProof="1"/>
          </a:p>
        </p:txBody>
      </p:sp>
      <p:sp>
        <p:nvSpPr>
          <p:cNvPr id="49" name="text"/>
          <p:cNvSpPr>
            <a:spLocks noGrp="1"/>
          </p:cNvSpPr>
          <p:nvPr>
            <p:ph type="body" sz="quarter" idx="25"/>
          </p:nvPr>
        </p:nvSpPr>
        <p:spPr/>
        <p:txBody>
          <a:bodyPr/>
          <a:lstStyle/>
          <a:p>
            <a:endParaRPr lang="en-GB" dirty="0"/>
          </a:p>
        </p:txBody>
      </p:sp>
      <p:sp>
        <p:nvSpPr>
          <p:cNvPr id="50" name="text"/>
          <p:cNvSpPr>
            <a:spLocks noGrp="1"/>
          </p:cNvSpPr>
          <p:nvPr>
            <p:ph type="body" sz="quarter" idx="26"/>
          </p:nvPr>
        </p:nvSpPr>
        <p:spPr/>
        <p:txBody>
          <a:bodyPr/>
          <a:lstStyle/>
          <a:p>
            <a:endParaRPr lang="en-GB" noProof="1"/>
          </a:p>
        </p:txBody>
      </p:sp>
      <p:sp>
        <p:nvSpPr>
          <p:cNvPr id="76" name="Link Twitter">
            <a:hlinkClick r:id="rId3"/>
          </p:cNvPr>
          <p:cNvSpPr/>
          <p:nvPr/>
        </p:nvSpPr>
        <p:spPr bwMode="auto">
          <a:xfrm>
            <a:off x="9159212" y="4741621"/>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dirty="0" err="1">
              <a:solidFill>
                <a:schemeClr val="bg1"/>
              </a:solidFill>
              <a:latin typeface="Arial" pitchFamily="34" charset="0"/>
            </a:endParaRPr>
          </a:p>
        </p:txBody>
      </p:sp>
      <p:sp>
        <p:nvSpPr>
          <p:cNvPr id="77" name="Link Facebook">
            <a:hlinkClick r:id="rId4"/>
          </p:cNvPr>
          <p:cNvSpPr/>
          <p:nvPr/>
        </p:nvSpPr>
        <p:spPr bwMode="auto">
          <a:xfrm>
            <a:off x="9159212" y="5146335"/>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dirty="0" err="1">
              <a:solidFill>
                <a:schemeClr val="bg1"/>
              </a:solidFill>
              <a:latin typeface="Arial" pitchFamily="34" charset="0"/>
            </a:endParaRPr>
          </a:p>
        </p:txBody>
      </p:sp>
      <p:sp>
        <p:nvSpPr>
          <p:cNvPr id="78" name="Link Youtube">
            <a:hlinkClick r:id="rId5"/>
          </p:cNvPr>
          <p:cNvSpPr/>
          <p:nvPr/>
        </p:nvSpPr>
        <p:spPr bwMode="auto">
          <a:xfrm>
            <a:off x="9156436" y="5526952"/>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dirty="0" err="1">
              <a:solidFill>
                <a:schemeClr val="bg1"/>
              </a:solidFill>
              <a:latin typeface="Arial" pitchFamily="34" charset="0"/>
            </a:endParaRPr>
          </a:p>
        </p:txBody>
      </p:sp>
      <p:sp>
        <p:nvSpPr>
          <p:cNvPr id="79" name="Link Linkedin">
            <a:hlinkClick r:id="rId6"/>
          </p:cNvPr>
          <p:cNvSpPr/>
          <p:nvPr/>
        </p:nvSpPr>
        <p:spPr bwMode="auto">
          <a:xfrm>
            <a:off x="9170255" y="5894743"/>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dirty="0" err="1">
              <a:solidFill>
                <a:schemeClr val="bg1"/>
              </a:solidFill>
              <a:latin typeface="Arial" pitchFamily="34" charset="0"/>
            </a:endParaRPr>
          </a:p>
        </p:txBody>
      </p:sp>
      <p:sp>
        <p:nvSpPr>
          <p:cNvPr id="44" name="Link Pinterest">
            <a:hlinkClick r:id="rId7"/>
          </p:cNvPr>
          <p:cNvSpPr/>
          <p:nvPr/>
        </p:nvSpPr>
        <p:spPr bwMode="auto">
          <a:xfrm>
            <a:off x="9170254" y="6266600"/>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dirty="0" err="1">
              <a:solidFill>
                <a:schemeClr val="bg1"/>
              </a:solidFill>
              <a:latin typeface="Arial" pitchFamily="34" charset="0"/>
            </a:endParaRPr>
          </a:p>
        </p:txBody>
      </p:sp>
      <p:sp>
        <p:nvSpPr>
          <p:cNvPr id="4" name="Slide Number Placeholder 3"/>
          <p:cNvSpPr>
            <a:spLocks noGrp="1"/>
          </p:cNvSpPr>
          <p:nvPr>
            <p:ph type="sldNum" sz="quarter" idx="10"/>
          </p:nvPr>
        </p:nvSpPr>
        <p:spPr/>
        <p:txBody>
          <a:bodyPr/>
          <a:lstStyle/>
          <a:p>
            <a:fld id="{10292E62-ABCD-4E1A-9CD4-1F4D24B7AC52}" type="slidenum">
              <a:rPr lang="en-GB" smtClean="0"/>
              <a:pPr/>
              <a:t>36</a:t>
            </a:fld>
            <a:endParaRPr lang="en-GB" dirty="0"/>
          </a:p>
        </p:txBody>
      </p:sp>
      <p:sp>
        <p:nvSpPr>
          <p:cNvPr id="2" name="Date Placeholder 1"/>
          <p:cNvSpPr>
            <a:spLocks noGrp="1"/>
          </p:cNvSpPr>
          <p:nvPr>
            <p:ph type="dt" sz="half" idx="11"/>
          </p:nvPr>
        </p:nvSpPr>
        <p:spPr/>
        <p:txBody>
          <a:bodyPr/>
          <a:lstStyle/>
          <a:p>
            <a:endParaRPr lang="en-GB" dirty="0"/>
          </a:p>
        </p:txBody>
      </p:sp>
      <p:sp>
        <p:nvSpPr>
          <p:cNvPr id="3" name="Footer Placeholder 2"/>
          <p:cNvSpPr>
            <a:spLocks noGrp="1"/>
          </p:cNvSpPr>
          <p:nvPr>
            <p:ph type="ftr" sz="quarter" idx="12"/>
          </p:nvPr>
        </p:nvSpPr>
        <p:spPr/>
        <p:txBody>
          <a:bodyPr/>
          <a:lstStyle/>
          <a:p>
            <a:endParaRPr lang="en-GB" dirty="0"/>
          </a:p>
        </p:txBody>
      </p:sp>
      <p:pic>
        <p:nvPicPr>
          <p:cNvPr id="19" name="Picture skrift" descr="Signature_White_trans"/>
          <p:cNvPicPr>
            <a:picLocks noChangeAspect="1" noChangeArrowheads="1"/>
          </p:cNvPicPr>
          <p:nvPr/>
        </p:nvPicPr>
        <p:blipFill rotWithShape="1">
          <a:blip r:embed="rId8" cstate="print"/>
          <a:srcRect/>
          <a:stretch/>
        </p:blipFill>
        <p:spPr bwMode="auto">
          <a:xfrm>
            <a:off x="1364986" y="2404850"/>
            <a:ext cx="9461123" cy="1422431"/>
          </a:xfrm>
          <a:prstGeom prst="rect">
            <a:avLst/>
          </a:prstGeom>
          <a:noFill/>
          <a:ln w="9525">
            <a:noFill/>
            <a:miter lim="800000"/>
            <a:headEnd/>
            <a:tailEnd/>
          </a:ln>
        </p:spPr>
      </p:pic>
    </p:spTree>
    <p:extLst>
      <p:ext uri="{BB962C8B-B14F-4D97-AF65-F5344CB8AC3E}">
        <p14:creationId xmlns:p14="http://schemas.microsoft.com/office/powerpoint/2010/main" val="30558860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2B0C-A868-4DFA-8675-6EC801E96E7E}"/>
              </a:ext>
            </a:extLst>
          </p:cNvPr>
          <p:cNvSpPr>
            <a:spLocks noGrp="1"/>
          </p:cNvSpPr>
          <p:nvPr>
            <p:ph type="title"/>
          </p:nvPr>
        </p:nvSpPr>
        <p:spPr/>
        <p:txBody>
          <a:bodyPr/>
          <a:lstStyle/>
          <a:p>
            <a:r>
              <a:rPr lang="en-GB" dirty="0"/>
              <a:t>Who are the Target </a:t>
            </a:r>
            <a:r>
              <a:rPr lang="en-GB" dirty="0" err="1"/>
              <a:t>GrouPs</a:t>
            </a:r>
            <a:r>
              <a:rPr lang="en-GB" dirty="0"/>
              <a:t>?</a:t>
            </a:r>
          </a:p>
        </p:txBody>
      </p:sp>
      <p:sp>
        <p:nvSpPr>
          <p:cNvPr id="3" name="Slide Number Placeholder 2">
            <a:extLst>
              <a:ext uri="{FF2B5EF4-FFF2-40B4-BE49-F238E27FC236}">
                <a16:creationId xmlns:a16="http://schemas.microsoft.com/office/drawing/2014/main" id="{17327617-DD96-49CE-9859-E963EBB2AD0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92E62-ABCD-4E1A-9CD4-1F4D24B7AC52}" type="slidenum">
              <a:rPr kumimoji="0" lang="en-GB" sz="10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dirty="0">
              <a:ln>
                <a:noFill/>
              </a:ln>
              <a:solidFill>
                <a:srgbClr val="B0B0B0"/>
              </a:solidFill>
              <a:effectLst/>
              <a:uLnTx/>
              <a:uFillTx/>
              <a:latin typeface="VeluxForOffice"/>
              <a:ea typeface="+mn-ea"/>
              <a:cs typeface="+mn-cs"/>
            </a:endParaRPr>
          </a:p>
        </p:txBody>
      </p:sp>
      <p:sp>
        <p:nvSpPr>
          <p:cNvPr id="4" name="Date Placeholder 3">
            <a:extLst>
              <a:ext uri="{FF2B5EF4-FFF2-40B4-BE49-F238E27FC236}">
                <a16:creationId xmlns:a16="http://schemas.microsoft.com/office/drawing/2014/main" id="{C9EC3230-A535-4AF6-8C1D-388A75C370CC}"/>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5" name="Footer Placeholder 4">
            <a:extLst>
              <a:ext uri="{FF2B5EF4-FFF2-40B4-BE49-F238E27FC236}">
                <a16:creationId xmlns:a16="http://schemas.microsoft.com/office/drawing/2014/main" id="{1FC7584E-849B-46D2-AD80-7952D6C5D63D}"/>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Velux company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8" name="Subtitle 7">
            <a:extLst>
              <a:ext uri="{FF2B5EF4-FFF2-40B4-BE49-F238E27FC236}">
                <a16:creationId xmlns:a16="http://schemas.microsoft.com/office/drawing/2014/main" id="{FB9CD5A8-D506-42F2-AD53-7A4A415F68F7}"/>
              </a:ext>
            </a:extLst>
          </p:cNvPr>
          <p:cNvSpPr>
            <a:spLocks noGrp="1"/>
          </p:cNvSpPr>
          <p:nvPr>
            <p:ph type="subTitle" idx="1"/>
          </p:nvPr>
        </p:nvSpPr>
        <p:spPr/>
        <p:txBody>
          <a:bodyPr/>
          <a:lstStyle/>
          <a:p>
            <a:endParaRPr lang="en-GB"/>
          </a:p>
        </p:txBody>
      </p:sp>
      <p:graphicFrame>
        <p:nvGraphicFramePr>
          <p:cNvPr id="9" name="Diagram 8">
            <a:extLst>
              <a:ext uri="{FF2B5EF4-FFF2-40B4-BE49-F238E27FC236}">
                <a16:creationId xmlns:a16="http://schemas.microsoft.com/office/drawing/2014/main" id="{34EBDB42-27BF-48F6-AD79-0C3DCDFFE439}"/>
              </a:ext>
            </a:extLst>
          </p:cNvPr>
          <p:cNvGraphicFramePr/>
          <p:nvPr>
            <p:extLst>
              <p:ext uri="{D42A27DB-BD31-4B8C-83A1-F6EECF244321}">
                <p14:modId xmlns:p14="http://schemas.microsoft.com/office/powerpoint/2010/main" val="2255094428"/>
              </p:ext>
            </p:extLst>
          </p:nvPr>
        </p:nvGraphicFramePr>
        <p:xfrm>
          <a:off x="299499" y="1791309"/>
          <a:ext cx="9566814" cy="443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47D9A868-4182-4C16-B731-07F20EB3170C}"/>
              </a:ext>
            </a:extLst>
          </p:cNvPr>
          <p:cNvSpPr/>
          <p:nvPr/>
        </p:nvSpPr>
        <p:spPr>
          <a:xfrm>
            <a:off x="2408663" y="2958790"/>
            <a:ext cx="776496" cy="1323278"/>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1" name="Rectangle 10">
            <a:extLst>
              <a:ext uri="{FF2B5EF4-FFF2-40B4-BE49-F238E27FC236}">
                <a16:creationId xmlns:a16="http://schemas.microsoft.com/office/drawing/2014/main" id="{41EAB264-523A-45CA-8A20-B2885F6E402A}"/>
              </a:ext>
            </a:extLst>
          </p:cNvPr>
          <p:cNvSpPr/>
          <p:nvPr/>
        </p:nvSpPr>
        <p:spPr>
          <a:xfrm>
            <a:off x="1453747" y="2958790"/>
            <a:ext cx="776496" cy="401444"/>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6" name="Rectangle 5">
            <a:extLst>
              <a:ext uri="{FF2B5EF4-FFF2-40B4-BE49-F238E27FC236}">
                <a16:creationId xmlns:a16="http://schemas.microsoft.com/office/drawing/2014/main" id="{A0A14292-B68D-4972-8DA0-B48762045857}"/>
              </a:ext>
            </a:extLst>
          </p:cNvPr>
          <p:cNvSpPr/>
          <p:nvPr/>
        </p:nvSpPr>
        <p:spPr>
          <a:xfrm>
            <a:off x="542691" y="4853470"/>
            <a:ext cx="2642468" cy="40144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dirty="0"/>
              <a:t>Associated partners (Installers, dealers, specifiers working with PHB’s)</a:t>
            </a:r>
            <a:endParaRPr lang="en-GB" sz="1200" noProof="0" dirty="0" err="1"/>
          </a:p>
        </p:txBody>
      </p:sp>
      <p:sp>
        <p:nvSpPr>
          <p:cNvPr id="7" name="Plus Sign 6">
            <a:extLst>
              <a:ext uri="{FF2B5EF4-FFF2-40B4-BE49-F238E27FC236}">
                <a16:creationId xmlns:a16="http://schemas.microsoft.com/office/drawing/2014/main" id="{883739E4-CBB7-4887-B604-5F2A8328325A}"/>
              </a:ext>
            </a:extLst>
          </p:cNvPr>
          <p:cNvSpPr/>
          <p:nvPr/>
        </p:nvSpPr>
        <p:spPr>
          <a:xfrm>
            <a:off x="2576581" y="4375470"/>
            <a:ext cx="440660" cy="430192"/>
          </a:xfrm>
          <a:prstGeom prst="mathPlus">
            <a:avLst>
              <a:gd name="adj1" fmla="val 740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Tree>
    <p:extLst>
      <p:ext uri="{BB962C8B-B14F-4D97-AF65-F5344CB8AC3E}">
        <p14:creationId xmlns:p14="http://schemas.microsoft.com/office/powerpoint/2010/main" val="113646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4">
            <a:extLst>
              <a:ext uri="{FF2B5EF4-FFF2-40B4-BE49-F238E27FC236}">
                <a16:creationId xmlns:a16="http://schemas.microsoft.com/office/drawing/2014/main" id="{04AEC24B-1679-4915-96D9-CC7236C5D0F5}"/>
              </a:ext>
            </a:extLst>
          </p:cNvPr>
          <p:cNvGraphicFramePr>
            <a:graphicFrameLocks/>
          </p:cNvGraphicFramePr>
          <p:nvPr/>
        </p:nvGraphicFramePr>
        <p:xfrm>
          <a:off x="349200" y="758825"/>
          <a:ext cx="8240713" cy="4777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349200" y="759600"/>
            <a:ext cx="9518400" cy="457200"/>
          </a:xfrm>
        </p:spPr>
        <p:txBody>
          <a:bodyPr/>
          <a:lstStyle/>
          <a:p>
            <a:r>
              <a:rPr lang="da-DK" dirty="0"/>
              <a:t>Target R</a:t>
            </a:r>
            <a:r>
              <a:rPr lang="en-US" dirty="0" err="1"/>
              <a:t>oles</a:t>
            </a:r>
            <a:r>
              <a:rPr lang="en-US" dirty="0"/>
              <a:t> in PHB</a:t>
            </a:r>
            <a:endParaRPr lang="en-GB" dirty="0"/>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17C83B-5FE3-4737-A842-C0492A7A61F7}" type="slidenum">
              <a:rPr kumimoji="0" lang="en-GB" sz="10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srgbClr val="B0B0B0"/>
              </a:solidFill>
              <a:effectLst/>
              <a:uLnTx/>
              <a:uFillTx/>
              <a:latin typeface="VeluxForOffice"/>
              <a:ea typeface="+mn-ea"/>
              <a:cs typeface="+mn-cs"/>
            </a:endParaRPr>
          </a:p>
        </p:txBody>
      </p:sp>
      <p:sp>
        <p:nvSpPr>
          <p:cNvPr id="4" name="Date_DateCustomA"/>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5" name="FLD_Presentation"/>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Velux company</a:t>
            </a:r>
          </a:p>
        </p:txBody>
      </p:sp>
      <p:sp>
        <p:nvSpPr>
          <p:cNvPr id="18" name="Text Box 8">
            <a:extLst>
              <a:ext uri="{FF2B5EF4-FFF2-40B4-BE49-F238E27FC236}">
                <a16:creationId xmlns:a16="http://schemas.microsoft.com/office/drawing/2014/main" id="{B061E68B-AF9C-4404-8DC3-FE3EAE3869C2}"/>
              </a:ext>
            </a:extLst>
          </p:cNvPr>
          <p:cNvSpPr txBox="1">
            <a:spLocks noChangeArrowheads="1"/>
          </p:cNvSpPr>
          <p:nvPr/>
        </p:nvSpPr>
        <p:spPr bwMode="auto">
          <a:xfrm>
            <a:off x="6349451" y="6604484"/>
            <a:ext cx="4616662" cy="25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4500">
              <a:defRPr sz="2400">
                <a:solidFill>
                  <a:schemeClr val="tx1"/>
                </a:solidFill>
                <a:latin typeface="Times New Roman" panose="02020603050405020304" pitchFamily="18" charset="0"/>
              </a:defRPr>
            </a:lvl1pPr>
            <a:lvl2pPr marL="493713" indent="-63500" defTabSz="444500">
              <a:defRPr sz="2400">
                <a:solidFill>
                  <a:schemeClr val="tx1"/>
                </a:solidFill>
                <a:latin typeface="Times New Roman" panose="02020603050405020304" pitchFamily="18" charset="0"/>
              </a:defRPr>
            </a:lvl2pPr>
            <a:lvl3pPr marL="887413" indent="-28575" defTabSz="444500">
              <a:defRPr sz="2400">
                <a:solidFill>
                  <a:schemeClr val="tx1"/>
                </a:solidFill>
                <a:latin typeface="Times New Roman" panose="02020603050405020304" pitchFamily="18" charset="0"/>
              </a:defRPr>
            </a:lvl3pPr>
            <a:lvl4pPr marL="1289050" defTabSz="444500">
              <a:defRPr sz="2400">
                <a:solidFill>
                  <a:schemeClr val="tx1"/>
                </a:solidFill>
                <a:latin typeface="Times New Roman" panose="02020603050405020304" pitchFamily="18" charset="0"/>
              </a:defRPr>
            </a:lvl4pPr>
            <a:lvl5pPr marL="1719263" defTabSz="444500">
              <a:defRPr sz="2400">
                <a:solidFill>
                  <a:schemeClr val="tx1"/>
                </a:solidFill>
                <a:latin typeface="Times New Roman" panose="02020603050405020304" pitchFamily="18" charset="0"/>
              </a:defRPr>
            </a:lvl5pPr>
            <a:lvl6pPr marL="2176463" defTabSz="444500" eaLnBrk="0" fontAlgn="base" hangingPunct="0">
              <a:spcBef>
                <a:spcPct val="0"/>
              </a:spcBef>
              <a:spcAft>
                <a:spcPct val="0"/>
              </a:spcAft>
              <a:defRPr sz="2400">
                <a:solidFill>
                  <a:schemeClr val="tx1"/>
                </a:solidFill>
                <a:latin typeface="Times New Roman" panose="02020603050405020304" pitchFamily="18" charset="0"/>
              </a:defRPr>
            </a:lvl6pPr>
            <a:lvl7pPr marL="2633663" defTabSz="444500" eaLnBrk="0" fontAlgn="base" hangingPunct="0">
              <a:spcBef>
                <a:spcPct val="0"/>
              </a:spcBef>
              <a:spcAft>
                <a:spcPct val="0"/>
              </a:spcAft>
              <a:defRPr sz="2400">
                <a:solidFill>
                  <a:schemeClr val="tx1"/>
                </a:solidFill>
                <a:latin typeface="Times New Roman" panose="02020603050405020304" pitchFamily="18" charset="0"/>
              </a:defRPr>
            </a:lvl7pPr>
            <a:lvl8pPr marL="3090863" defTabSz="444500" eaLnBrk="0" fontAlgn="base" hangingPunct="0">
              <a:spcBef>
                <a:spcPct val="0"/>
              </a:spcBef>
              <a:spcAft>
                <a:spcPct val="0"/>
              </a:spcAft>
              <a:defRPr sz="2400">
                <a:solidFill>
                  <a:schemeClr val="tx1"/>
                </a:solidFill>
                <a:latin typeface="Times New Roman" panose="02020603050405020304" pitchFamily="18" charset="0"/>
              </a:defRPr>
            </a:lvl8pPr>
            <a:lvl9pPr marL="3548063" defTabSz="4445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44500" rtl="0" eaLnBrk="1" fontAlgn="auto" latinLnBrk="0" hangingPunct="1">
              <a:lnSpc>
                <a:spcPct val="100000"/>
              </a:lnSpc>
              <a:spcBef>
                <a:spcPts val="0"/>
              </a:spcBef>
              <a:spcAft>
                <a:spcPts val="0"/>
              </a:spcAft>
              <a:buClr>
                <a:srgbClr val="000000"/>
              </a:buClr>
              <a:buSzPct val="90000"/>
              <a:buFont typeface="Monotype Sorts" pitchFamily="2" charset="2"/>
              <a:buNone/>
              <a:tabLst/>
              <a:defRPr/>
            </a:pPr>
            <a:r>
              <a:rPr kumimoji="0" lang="en-GB" sz="1800" b="1" i="0" u="none" strike="noStrike" kern="1200" cap="none" spc="0" normalizeH="0" baseline="0" noProof="0">
                <a:ln>
                  <a:noFill/>
                </a:ln>
                <a:solidFill>
                  <a:srgbClr val="000000"/>
                </a:solidFill>
                <a:effectLst/>
                <a:uLnTx/>
                <a:uFillTx/>
                <a:latin typeface="VeluxForOffice"/>
                <a:ea typeface="+mn-ea"/>
                <a:cs typeface="+mn-cs"/>
              </a:rPr>
              <a:t> </a:t>
            </a:r>
            <a:endParaRPr kumimoji="0" lang="en-GB" sz="2300" b="0" i="0" u="none" strike="noStrike" kern="1200" cap="none" spc="0" normalizeH="0" baseline="0" noProof="0">
              <a:ln>
                <a:noFill/>
              </a:ln>
              <a:solidFill>
                <a:srgbClr val="000000"/>
              </a:solidFill>
              <a:effectLst/>
              <a:uLnTx/>
              <a:uFillTx/>
              <a:latin typeface="VeluxForOffice"/>
              <a:ea typeface="+mn-ea"/>
              <a:cs typeface="+mn-cs"/>
            </a:endParaRPr>
          </a:p>
        </p:txBody>
      </p:sp>
      <p:sp>
        <p:nvSpPr>
          <p:cNvPr id="9" name="Rectangle 8">
            <a:extLst>
              <a:ext uri="{FF2B5EF4-FFF2-40B4-BE49-F238E27FC236}">
                <a16:creationId xmlns:a16="http://schemas.microsoft.com/office/drawing/2014/main" id="{703A73A5-A401-4A1D-B715-24F4D4524F71}"/>
              </a:ext>
            </a:extLst>
          </p:cNvPr>
          <p:cNvSpPr/>
          <p:nvPr/>
        </p:nvSpPr>
        <p:spPr>
          <a:xfrm>
            <a:off x="275063" y="1590906"/>
            <a:ext cx="1616554" cy="3598127"/>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0" name="Rectangle 9">
            <a:extLst>
              <a:ext uri="{FF2B5EF4-FFF2-40B4-BE49-F238E27FC236}">
                <a16:creationId xmlns:a16="http://schemas.microsoft.com/office/drawing/2014/main" id="{AA084281-F656-4E83-AB37-06E8CA926B3D}"/>
              </a:ext>
            </a:extLst>
          </p:cNvPr>
          <p:cNvSpPr/>
          <p:nvPr/>
        </p:nvSpPr>
        <p:spPr>
          <a:xfrm>
            <a:off x="1965754" y="1590905"/>
            <a:ext cx="1616554" cy="3598128"/>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1" name="Rectangle 10">
            <a:extLst>
              <a:ext uri="{FF2B5EF4-FFF2-40B4-BE49-F238E27FC236}">
                <a16:creationId xmlns:a16="http://schemas.microsoft.com/office/drawing/2014/main" id="{907D6953-E898-462F-B151-837498F88618}"/>
              </a:ext>
            </a:extLst>
          </p:cNvPr>
          <p:cNvSpPr/>
          <p:nvPr/>
        </p:nvSpPr>
        <p:spPr>
          <a:xfrm>
            <a:off x="3664046" y="1590904"/>
            <a:ext cx="1616554" cy="3598129"/>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2" name="Rectangle 11">
            <a:extLst>
              <a:ext uri="{FF2B5EF4-FFF2-40B4-BE49-F238E27FC236}">
                <a16:creationId xmlns:a16="http://schemas.microsoft.com/office/drawing/2014/main" id="{3344D1D0-0F93-4549-817F-DAD4696F3432}"/>
              </a:ext>
            </a:extLst>
          </p:cNvPr>
          <p:cNvSpPr/>
          <p:nvPr/>
        </p:nvSpPr>
        <p:spPr>
          <a:xfrm>
            <a:off x="5362338" y="1590904"/>
            <a:ext cx="1616554" cy="3598129"/>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3" name="Rectangle 12">
            <a:extLst>
              <a:ext uri="{FF2B5EF4-FFF2-40B4-BE49-F238E27FC236}">
                <a16:creationId xmlns:a16="http://schemas.microsoft.com/office/drawing/2014/main" id="{F50695F8-5842-4200-8686-78DB76473287}"/>
              </a:ext>
            </a:extLst>
          </p:cNvPr>
          <p:cNvSpPr/>
          <p:nvPr/>
        </p:nvSpPr>
        <p:spPr>
          <a:xfrm>
            <a:off x="7060630" y="1590904"/>
            <a:ext cx="1616554" cy="3598129"/>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8" name="Subtitle 7">
            <a:extLst>
              <a:ext uri="{FF2B5EF4-FFF2-40B4-BE49-F238E27FC236}">
                <a16:creationId xmlns:a16="http://schemas.microsoft.com/office/drawing/2014/main" id="{EE4B9CEA-5B33-4C20-80BB-F261039BD84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5187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4">
            <a:extLst>
              <a:ext uri="{FF2B5EF4-FFF2-40B4-BE49-F238E27FC236}">
                <a16:creationId xmlns:a16="http://schemas.microsoft.com/office/drawing/2014/main" id="{04AEC24B-1679-4915-96D9-CC7236C5D0F5}"/>
              </a:ext>
            </a:extLst>
          </p:cNvPr>
          <p:cNvGraphicFramePr>
            <a:graphicFrameLocks/>
          </p:cNvGraphicFramePr>
          <p:nvPr/>
        </p:nvGraphicFramePr>
        <p:xfrm>
          <a:off x="358870" y="759600"/>
          <a:ext cx="8240713" cy="4777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17C83B-5FE3-4737-A842-C0492A7A61F7}" type="slidenum">
              <a:rPr kumimoji="0" lang="en-GB" sz="10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dirty="0">
              <a:ln>
                <a:noFill/>
              </a:ln>
              <a:solidFill>
                <a:srgbClr val="B0B0B0"/>
              </a:solidFill>
              <a:effectLst/>
              <a:uLnTx/>
              <a:uFillTx/>
              <a:latin typeface="VeluxForOffice"/>
              <a:ea typeface="+mn-ea"/>
              <a:cs typeface="+mn-cs"/>
            </a:endParaRPr>
          </a:p>
        </p:txBody>
      </p:sp>
      <p:sp>
        <p:nvSpPr>
          <p:cNvPr id="4" name="Date_DateCustomA"/>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5" name="FLD_Presentation"/>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Velux company</a:t>
            </a:r>
          </a:p>
        </p:txBody>
      </p:sp>
      <p:sp>
        <p:nvSpPr>
          <p:cNvPr id="18" name="Text Box 8">
            <a:extLst>
              <a:ext uri="{FF2B5EF4-FFF2-40B4-BE49-F238E27FC236}">
                <a16:creationId xmlns:a16="http://schemas.microsoft.com/office/drawing/2014/main" id="{B061E68B-AF9C-4404-8DC3-FE3EAE3869C2}"/>
              </a:ext>
            </a:extLst>
          </p:cNvPr>
          <p:cNvSpPr txBox="1">
            <a:spLocks noChangeArrowheads="1"/>
          </p:cNvSpPr>
          <p:nvPr/>
        </p:nvSpPr>
        <p:spPr bwMode="auto">
          <a:xfrm>
            <a:off x="6349451" y="6604484"/>
            <a:ext cx="4616662" cy="25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4500">
              <a:defRPr sz="2400">
                <a:solidFill>
                  <a:schemeClr val="tx1"/>
                </a:solidFill>
                <a:latin typeface="Times New Roman" panose="02020603050405020304" pitchFamily="18" charset="0"/>
              </a:defRPr>
            </a:lvl1pPr>
            <a:lvl2pPr marL="493713" indent="-63500" defTabSz="444500">
              <a:defRPr sz="2400">
                <a:solidFill>
                  <a:schemeClr val="tx1"/>
                </a:solidFill>
                <a:latin typeface="Times New Roman" panose="02020603050405020304" pitchFamily="18" charset="0"/>
              </a:defRPr>
            </a:lvl2pPr>
            <a:lvl3pPr marL="887413" indent="-28575" defTabSz="444500">
              <a:defRPr sz="2400">
                <a:solidFill>
                  <a:schemeClr val="tx1"/>
                </a:solidFill>
                <a:latin typeface="Times New Roman" panose="02020603050405020304" pitchFamily="18" charset="0"/>
              </a:defRPr>
            </a:lvl3pPr>
            <a:lvl4pPr marL="1289050" defTabSz="444500">
              <a:defRPr sz="2400">
                <a:solidFill>
                  <a:schemeClr val="tx1"/>
                </a:solidFill>
                <a:latin typeface="Times New Roman" panose="02020603050405020304" pitchFamily="18" charset="0"/>
              </a:defRPr>
            </a:lvl4pPr>
            <a:lvl5pPr marL="1719263" defTabSz="444500">
              <a:defRPr sz="2400">
                <a:solidFill>
                  <a:schemeClr val="tx1"/>
                </a:solidFill>
                <a:latin typeface="Times New Roman" panose="02020603050405020304" pitchFamily="18" charset="0"/>
              </a:defRPr>
            </a:lvl5pPr>
            <a:lvl6pPr marL="2176463" defTabSz="444500" eaLnBrk="0" fontAlgn="base" hangingPunct="0">
              <a:spcBef>
                <a:spcPct val="0"/>
              </a:spcBef>
              <a:spcAft>
                <a:spcPct val="0"/>
              </a:spcAft>
              <a:defRPr sz="2400">
                <a:solidFill>
                  <a:schemeClr val="tx1"/>
                </a:solidFill>
                <a:latin typeface="Times New Roman" panose="02020603050405020304" pitchFamily="18" charset="0"/>
              </a:defRPr>
            </a:lvl6pPr>
            <a:lvl7pPr marL="2633663" defTabSz="444500" eaLnBrk="0" fontAlgn="base" hangingPunct="0">
              <a:spcBef>
                <a:spcPct val="0"/>
              </a:spcBef>
              <a:spcAft>
                <a:spcPct val="0"/>
              </a:spcAft>
              <a:defRPr sz="2400">
                <a:solidFill>
                  <a:schemeClr val="tx1"/>
                </a:solidFill>
                <a:latin typeface="Times New Roman" panose="02020603050405020304" pitchFamily="18" charset="0"/>
              </a:defRPr>
            </a:lvl7pPr>
            <a:lvl8pPr marL="3090863" defTabSz="444500" eaLnBrk="0" fontAlgn="base" hangingPunct="0">
              <a:spcBef>
                <a:spcPct val="0"/>
              </a:spcBef>
              <a:spcAft>
                <a:spcPct val="0"/>
              </a:spcAft>
              <a:defRPr sz="2400">
                <a:solidFill>
                  <a:schemeClr val="tx1"/>
                </a:solidFill>
                <a:latin typeface="Times New Roman" panose="02020603050405020304" pitchFamily="18" charset="0"/>
              </a:defRPr>
            </a:lvl8pPr>
            <a:lvl9pPr marL="3548063" defTabSz="4445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44500" rtl="0" eaLnBrk="1" fontAlgn="auto" latinLnBrk="0" hangingPunct="1">
              <a:lnSpc>
                <a:spcPct val="100000"/>
              </a:lnSpc>
              <a:spcBef>
                <a:spcPts val="0"/>
              </a:spcBef>
              <a:spcAft>
                <a:spcPts val="0"/>
              </a:spcAft>
              <a:buClr>
                <a:srgbClr val="000000"/>
              </a:buClr>
              <a:buSzPct val="90000"/>
              <a:buFont typeface="Monotype Sorts" pitchFamily="2" charset="2"/>
              <a:buNone/>
              <a:tabLst/>
              <a:defRPr/>
            </a:pPr>
            <a:r>
              <a:rPr kumimoji="0" lang="en-GB" sz="1800" b="1" i="0" u="none" strike="noStrike" kern="1200" cap="none" spc="0" normalizeH="0" baseline="0" noProof="0">
                <a:ln>
                  <a:noFill/>
                </a:ln>
                <a:solidFill>
                  <a:srgbClr val="000000"/>
                </a:solidFill>
                <a:effectLst/>
                <a:uLnTx/>
                <a:uFillTx/>
                <a:latin typeface="VeluxForOffice"/>
                <a:ea typeface="+mn-ea"/>
                <a:cs typeface="+mn-cs"/>
              </a:rPr>
              <a:t> </a:t>
            </a:r>
            <a:endParaRPr kumimoji="0" lang="en-GB" sz="23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 name="Rectangle 9">
            <a:extLst>
              <a:ext uri="{FF2B5EF4-FFF2-40B4-BE49-F238E27FC236}">
                <a16:creationId xmlns:a16="http://schemas.microsoft.com/office/drawing/2014/main" id="{2036050D-505B-48C1-8B5A-DEAA287FF829}"/>
              </a:ext>
            </a:extLst>
          </p:cNvPr>
          <p:cNvSpPr/>
          <p:nvPr/>
        </p:nvSpPr>
        <p:spPr>
          <a:xfrm>
            <a:off x="5366475" y="1577734"/>
            <a:ext cx="1616554" cy="3598129"/>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1" name="Rectangle 10">
            <a:extLst>
              <a:ext uri="{FF2B5EF4-FFF2-40B4-BE49-F238E27FC236}">
                <a16:creationId xmlns:a16="http://schemas.microsoft.com/office/drawing/2014/main" id="{3A048332-3749-41CD-8C0E-5C8F3399A34F}"/>
              </a:ext>
            </a:extLst>
          </p:cNvPr>
          <p:cNvSpPr/>
          <p:nvPr/>
        </p:nvSpPr>
        <p:spPr>
          <a:xfrm>
            <a:off x="3670949" y="1577733"/>
            <a:ext cx="1616554" cy="3598129"/>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8" name="Subtitle 7">
            <a:extLst>
              <a:ext uri="{FF2B5EF4-FFF2-40B4-BE49-F238E27FC236}">
                <a16:creationId xmlns:a16="http://schemas.microsoft.com/office/drawing/2014/main" id="{49DB3B23-0477-4FAD-A262-F2F38E0A42CA}"/>
              </a:ext>
            </a:extLst>
          </p:cNvPr>
          <p:cNvSpPr>
            <a:spLocks noGrp="1"/>
          </p:cNvSpPr>
          <p:nvPr>
            <p:ph type="subTitle" idx="1"/>
          </p:nvPr>
        </p:nvSpPr>
        <p:spPr/>
        <p:txBody>
          <a:bodyPr/>
          <a:lstStyle/>
          <a:p>
            <a:endParaRPr lang="en-GB"/>
          </a:p>
        </p:txBody>
      </p:sp>
      <p:sp>
        <p:nvSpPr>
          <p:cNvPr id="19" name="Title 5">
            <a:extLst>
              <a:ext uri="{FF2B5EF4-FFF2-40B4-BE49-F238E27FC236}">
                <a16:creationId xmlns:a16="http://schemas.microsoft.com/office/drawing/2014/main" id="{3287A0C2-0BB4-49E5-9C81-7620554B440C}"/>
              </a:ext>
            </a:extLst>
          </p:cNvPr>
          <p:cNvSpPr>
            <a:spLocks noGrp="1"/>
          </p:cNvSpPr>
          <p:nvPr>
            <p:ph type="title"/>
          </p:nvPr>
        </p:nvSpPr>
        <p:spPr>
          <a:xfrm>
            <a:off x="349200" y="759600"/>
            <a:ext cx="9518400" cy="457200"/>
          </a:xfrm>
        </p:spPr>
        <p:txBody>
          <a:bodyPr/>
          <a:lstStyle/>
          <a:p>
            <a:r>
              <a:rPr lang="da-DK" dirty="0"/>
              <a:t>Target R</a:t>
            </a:r>
            <a:r>
              <a:rPr lang="en-US" dirty="0" err="1"/>
              <a:t>oles</a:t>
            </a:r>
            <a:r>
              <a:rPr lang="en-US" dirty="0"/>
              <a:t> in PHB</a:t>
            </a:r>
            <a:endParaRPr lang="en-GB" dirty="0"/>
          </a:p>
        </p:txBody>
      </p:sp>
    </p:spTree>
    <p:extLst>
      <p:ext uri="{BB962C8B-B14F-4D97-AF65-F5344CB8AC3E}">
        <p14:creationId xmlns:p14="http://schemas.microsoft.com/office/powerpoint/2010/main" val="486217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6304" y="1583475"/>
            <a:ext cx="9521128" cy="1966090"/>
          </a:xfrm>
        </p:spPr>
        <p:txBody>
          <a:bodyPr anchor="b" anchorCtr="0">
            <a:normAutofit fontScale="90000"/>
          </a:bodyPr>
          <a:lstStyle/>
          <a:p>
            <a:r>
              <a:rPr lang="en-GB" b="1" dirty="0"/>
              <a:t>How do we currently work with the target groups?</a:t>
            </a:r>
            <a:br>
              <a:rPr lang="en-GB" dirty="0"/>
            </a:br>
            <a:br>
              <a:rPr lang="en-GB" dirty="0"/>
            </a:br>
            <a:endParaRPr lang="en-GB" b="1" dirty="0"/>
          </a:p>
        </p:txBody>
      </p:sp>
      <p:sp>
        <p:nvSpPr>
          <p:cNvPr id="4" name="Slide Number Placeholder 3"/>
          <p:cNvSpPr>
            <a:spLocks noGrp="1"/>
          </p:cNvSpPr>
          <p:nvPr>
            <p:ph type="sldNum" sz="quarter" idx="4"/>
          </p:nvPr>
        </p:nvSpPr>
        <p:spPr/>
        <p:txBody>
          <a:bodyPr/>
          <a:lstStyle/>
          <a:p>
            <a:fld id="{1A17C83B-5FE3-4737-A842-C0492A7A61F7}" type="slidenum">
              <a:rPr lang="en-GB" noProof="0" smtClean="0"/>
              <a:pPr/>
              <a:t>7</a:t>
            </a:fld>
            <a:endParaRPr lang="en-GB" noProof="0" dirty="0"/>
          </a:p>
        </p:txBody>
      </p:sp>
      <p:sp>
        <p:nvSpPr>
          <p:cNvPr id="10" name="Text Placeholder 9"/>
          <p:cNvSpPr>
            <a:spLocks noGrp="1"/>
          </p:cNvSpPr>
          <p:nvPr>
            <p:ph type="body" sz="quarter" idx="15"/>
          </p:nvPr>
        </p:nvSpPr>
        <p:spPr/>
        <p:txBody>
          <a:bodyPr/>
          <a:lstStyle/>
          <a:p>
            <a:endParaRPr lang="en-GB" dirty="0"/>
          </a:p>
        </p:txBody>
      </p:sp>
      <p:sp>
        <p:nvSpPr>
          <p:cNvPr id="2" name="Date Placeholder 1"/>
          <p:cNvSpPr>
            <a:spLocks noGrp="1"/>
          </p:cNvSpPr>
          <p:nvPr>
            <p:ph type="dt" sz="half" idx="18"/>
          </p:nvPr>
        </p:nvSpPr>
        <p:spPr/>
        <p:txBody>
          <a:bodyPr/>
          <a:lstStyle/>
          <a:p>
            <a:endParaRPr lang="en-GB" dirty="0"/>
          </a:p>
        </p:txBody>
      </p:sp>
      <p:sp>
        <p:nvSpPr>
          <p:cNvPr id="3" name="FLD_Presentation"/>
          <p:cNvSpPr>
            <a:spLocks noGrp="1"/>
          </p:cNvSpPr>
          <p:nvPr>
            <p:ph type="ftr" sz="quarter" idx="19"/>
          </p:nvPr>
        </p:nvSpPr>
        <p:spPr/>
        <p:txBody>
          <a:bodyPr/>
          <a:lstStyle/>
          <a:p>
            <a:endParaRPr lang="en-GB" dirty="0"/>
          </a:p>
        </p:txBody>
      </p:sp>
      <p:pic>
        <p:nvPicPr>
          <p:cNvPr id="13" name="Content Placeholder 10" descr="A screenshot of a cell phone&#10;&#10;Description automatically generated">
            <a:extLst>
              <a:ext uri="{FF2B5EF4-FFF2-40B4-BE49-F238E27FC236}">
                <a16:creationId xmlns:a16="http://schemas.microsoft.com/office/drawing/2014/main" id="{E37788D9-738F-4F96-9044-FC8DDFF4794B}"/>
              </a:ext>
            </a:extLst>
          </p:cNvPr>
          <p:cNvPicPr>
            <a:picLocks noChangeAspect="1"/>
          </p:cNvPicPr>
          <p:nvPr/>
        </p:nvPicPr>
        <p:blipFill rotWithShape="1">
          <a:blip r:embed="rId3">
            <a:extLst>
              <a:ext uri="{28A0092B-C50C-407E-A947-70E740481C1C}">
                <a14:useLocalDpi xmlns:a14="http://schemas.microsoft.com/office/drawing/2010/main" val="0"/>
              </a:ext>
            </a:extLst>
          </a:blip>
          <a:srcRect t="79489"/>
          <a:stretch/>
        </p:blipFill>
        <p:spPr>
          <a:xfrm>
            <a:off x="0" y="5104019"/>
            <a:ext cx="12192000" cy="1768380"/>
          </a:xfrm>
          <a:prstGeom prst="rect">
            <a:avLst/>
          </a:prstGeom>
        </p:spPr>
      </p:pic>
    </p:spTree>
    <p:extLst>
      <p:ext uri="{BB962C8B-B14F-4D97-AF65-F5344CB8AC3E}">
        <p14:creationId xmlns:p14="http://schemas.microsoft.com/office/powerpoint/2010/main" val="419834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Object 69" hidden="1">
            <a:extLst>
              <a:ext uri="{FF2B5EF4-FFF2-40B4-BE49-F238E27FC236}">
                <a16:creationId xmlns:a16="http://schemas.microsoft.com/office/drawing/2014/main" id="{11455AE6-118D-48F7-8A10-A15A9689D4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70" name="Object 69" hidden="1">
                        <a:extLst>
                          <a:ext uri="{FF2B5EF4-FFF2-40B4-BE49-F238E27FC236}">
                            <a16:creationId xmlns:a16="http://schemas.microsoft.com/office/drawing/2014/main" id="{11455AE6-118D-48F7-8A10-A15A9689D4F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5A717B1E-5786-4B82-BAE4-64072BF4436F}"/>
              </a:ext>
            </a:extLst>
          </p:cNvPr>
          <p:cNvSpPr/>
          <p:nvPr>
            <p:custDataLst>
              <p:tags r:id="rId2"/>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800" b="1" noProof="0" dirty="0" err="1">
              <a:latin typeface="VeluxForOffice" panose="02000506030000020004" pitchFamily="2" charset="0"/>
              <a:ea typeface="+mj-ea"/>
              <a:cs typeface="+mj-cs"/>
              <a:sym typeface="VeluxForOffice" panose="02000506030000020004" pitchFamily="2" charset="0"/>
            </a:endParaRPr>
          </a:p>
        </p:txBody>
      </p:sp>
      <p:sp>
        <p:nvSpPr>
          <p:cNvPr id="10" name="Title 9">
            <a:extLst>
              <a:ext uri="{FF2B5EF4-FFF2-40B4-BE49-F238E27FC236}">
                <a16:creationId xmlns:a16="http://schemas.microsoft.com/office/drawing/2014/main" id="{C0D1AAB8-352D-4199-9FB1-F2177FC3BD53}"/>
              </a:ext>
            </a:extLst>
          </p:cNvPr>
          <p:cNvSpPr>
            <a:spLocks noGrp="1"/>
          </p:cNvSpPr>
          <p:nvPr>
            <p:ph type="title"/>
          </p:nvPr>
        </p:nvSpPr>
        <p:spPr>
          <a:xfrm>
            <a:off x="349199" y="759600"/>
            <a:ext cx="11479263" cy="457200"/>
          </a:xfrm>
        </p:spPr>
        <p:txBody>
          <a:bodyPr/>
          <a:lstStyle/>
          <a:p>
            <a:r>
              <a:rPr lang="en-US" sz="2800" dirty="0"/>
              <a:t>Customer journey PHB’s</a:t>
            </a:r>
          </a:p>
        </p:txBody>
      </p:sp>
      <p:sp>
        <p:nvSpPr>
          <p:cNvPr id="3" name="Slide Number Placeholder 2">
            <a:extLst>
              <a:ext uri="{FF2B5EF4-FFF2-40B4-BE49-F238E27FC236}">
                <a16:creationId xmlns:a16="http://schemas.microsoft.com/office/drawing/2014/main" id="{BC39719F-FCCF-43D0-A5E4-512641C93BDB}"/>
              </a:ext>
            </a:extLst>
          </p:cNvPr>
          <p:cNvSpPr>
            <a:spLocks noGrp="1"/>
          </p:cNvSpPr>
          <p:nvPr>
            <p:ph type="sldNum" sz="quarter" idx="10"/>
          </p:nvPr>
        </p:nvSpPr>
        <p:spPr/>
        <p:txBody>
          <a:bodyPr/>
          <a:lstStyle/>
          <a:p>
            <a:fld id="{10292E62-ABCD-4E1A-9CD4-1F4D24B7AC52}" type="slidenum">
              <a:rPr lang="en-GB" smtClean="0"/>
              <a:pPr/>
              <a:t>8</a:t>
            </a:fld>
            <a:endParaRPr lang="en-GB" dirty="0"/>
          </a:p>
        </p:txBody>
      </p:sp>
      <p:sp>
        <p:nvSpPr>
          <p:cNvPr id="4" name="Date Placeholder 3">
            <a:extLst>
              <a:ext uri="{FF2B5EF4-FFF2-40B4-BE49-F238E27FC236}">
                <a16:creationId xmlns:a16="http://schemas.microsoft.com/office/drawing/2014/main" id="{267041D6-475E-438D-A016-37324CA15277}"/>
              </a:ext>
            </a:extLst>
          </p:cNvPr>
          <p:cNvSpPr>
            <a:spLocks noGrp="1"/>
          </p:cNvSpPr>
          <p:nvPr>
            <p:ph type="dt" sz="half" idx="11"/>
          </p:nvPr>
        </p:nvSpPr>
        <p:spPr/>
        <p:txBody>
          <a:bodyPr/>
          <a:lstStyle/>
          <a:p>
            <a:r>
              <a:rPr lang="en-GB" dirty="0"/>
              <a:t>November 2019</a:t>
            </a:r>
          </a:p>
          <a:p>
            <a:endParaRPr lang="en-GB" dirty="0"/>
          </a:p>
          <a:p>
            <a:endParaRPr lang="en-GB" dirty="0"/>
          </a:p>
        </p:txBody>
      </p:sp>
      <p:sp>
        <p:nvSpPr>
          <p:cNvPr id="5" name="Footer Placeholder 4">
            <a:extLst>
              <a:ext uri="{FF2B5EF4-FFF2-40B4-BE49-F238E27FC236}">
                <a16:creationId xmlns:a16="http://schemas.microsoft.com/office/drawing/2014/main" id="{44423425-5D77-471D-BF3B-9ED2A66A4771}"/>
              </a:ext>
            </a:extLst>
          </p:cNvPr>
          <p:cNvSpPr>
            <a:spLocks noGrp="1"/>
          </p:cNvSpPr>
          <p:nvPr>
            <p:ph type="ftr" sz="quarter" idx="12"/>
          </p:nvPr>
        </p:nvSpPr>
        <p:spPr/>
        <p:txBody>
          <a:bodyPr/>
          <a:lstStyle/>
          <a:p>
            <a:r>
              <a:rPr lang="en-GB" dirty="0"/>
              <a:t>Velux company</a:t>
            </a:r>
          </a:p>
          <a:p>
            <a:endParaRPr lang="en-GB" dirty="0"/>
          </a:p>
        </p:txBody>
      </p:sp>
      <p:sp>
        <p:nvSpPr>
          <p:cNvPr id="8" name="Subtitle 7">
            <a:extLst>
              <a:ext uri="{FF2B5EF4-FFF2-40B4-BE49-F238E27FC236}">
                <a16:creationId xmlns:a16="http://schemas.microsoft.com/office/drawing/2014/main" id="{AC6088A9-2DD1-4ABC-86D0-88F0B34BDF1D}"/>
              </a:ext>
            </a:extLst>
          </p:cNvPr>
          <p:cNvSpPr>
            <a:spLocks noGrp="1"/>
          </p:cNvSpPr>
          <p:nvPr>
            <p:ph type="subTitle" idx="1"/>
          </p:nvPr>
        </p:nvSpPr>
        <p:spPr/>
        <p:txBody>
          <a:bodyPr/>
          <a:lstStyle/>
          <a:p>
            <a:r>
              <a:rPr lang="en-US" dirty="0"/>
              <a:t>experience</a:t>
            </a:r>
            <a:r>
              <a:rPr lang="da-DK" dirty="0"/>
              <a:t> </a:t>
            </a:r>
            <a:r>
              <a:rPr lang="en-US" dirty="0"/>
              <a:t>mapping</a:t>
            </a:r>
          </a:p>
        </p:txBody>
      </p:sp>
      <p:sp>
        <p:nvSpPr>
          <p:cNvPr id="78" name="Oval 77">
            <a:extLst>
              <a:ext uri="{FF2B5EF4-FFF2-40B4-BE49-F238E27FC236}">
                <a16:creationId xmlns:a16="http://schemas.microsoft.com/office/drawing/2014/main" id="{3EFBE48E-5127-44E8-8051-E4C7D89D0253}"/>
              </a:ext>
            </a:extLst>
          </p:cNvPr>
          <p:cNvSpPr/>
          <p:nvPr/>
        </p:nvSpPr>
        <p:spPr>
          <a:xfrm>
            <a:off x="369151" y="5614158"/>
            <a:ext cx="159785" cy="15978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9" name="Oval 78">
            <a:extLst>
              <a:ext uri="{FF2B5EF4-FFF2-40B4-BE49-F238E27FC236}">
                <a16:creationId xmlns:a16="http://schemas.microsoft.com/office/drawing/2014/main" id="{6C6AC808-CF26-4D64-A11E-81C89B25CB8A}"/>
              </a:ext>
            </a:extLst>
          </p:cNvPr>
          <p:cNvSpPr/>
          <p:nvPr/>
        </p:nvSpPr>
        <p:spPr>
          <a:xfrm>
            <a:off x="3728183" y="5614158"/>
            <a:ext cx="159785" cy="15978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grpSp>
        <p:nvGrpSpPr>
          <p:cNvPr id="80" name="Group 79">
            <a:extLst>
              <a:ext uri="{FF2B5EF4-FFF2-40B4-BE49-F238E27FC236}">
                <a16:creationId xmlns:a16="http://schemas.microsoft.com/office/drawing/2014/main" id="{159A2F57-0049-4012-A1C8-C5EE35FB4F0A}"/>
              </a:ext>
            </a:extLst>
          </p:cNvPr>
          <p:cNvGrpSpPr/>
          <p:nvPr/>
        </p:nvGrpSpPr>
        <p:grpSpPr>
          <a:xfrm>
            <a:off x="1911264" y="5614102"/>
            <a:ext cx="159785" cy="159841"/>
            <a:chOff x="6486053" y="2868988"/>
            <a:chExt cx="152871" cy="152925"/>
          </a:xfrm>
        </p:grpSpPr>
        <p:sp>
          <p:nvSpPr>
            <p:cNvPr id="84" name="Oval 83">
              <a:extLst>
                <a:ext uri="{FF2B5EF4-FFF2-40B4-BE49-F238E27FC236}">
                  <a16:creationId xmlns:a16="http://schemas.microsoft.com/office/drawing/2014/main" id="{7705D6DD-92D2-4FCB-AE0F-9AAC7114937E}"/>
                </a:ext>
              </a:extLst>
            </p:cNvPr>
            <p:cNvSpPr/>
            <p:nvPr/>
          </p:nvSpPr>
          <p:spPr>
            <a:xfrm>
              <a:off x="6486053" y="2868988"/>
              <a:ext cx="152871" cy="152871"/>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5" name="Partial Circle 84">
              <a:extLst>
                <a:ext uri="{FF2B5EF4-FFF2-40B4-BE49-F238E27FC236}">
                  <a16:creationId xmlns:a16="http://schemas.microsoft.com/office/drawing/2014/main" id="{6C92CB3F-49B1-4EA3-A94E-E772828BA725}"/>
                </a:ext>
              </a:extLst>
            </p:cNvPr>
            <p:cNvSpPr/>
            <p:nvPr/>
          </p:nvSpPr>
          <p:spPr>
            <a:xfrm>
              <a:off x="6486524" y="2869513"/>
              <a:ext cx="152400" cy="152400"/>
            </a:xfrm>
            <a:prstGeom prst="pie">
              <a:avLst>
                <a:gd name="adj1" fmla="val 5320041"/>
                <a:gd name="adj2" fmla="val 162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grpSp>
      <p:sp>
        <p:nvSpPr>
          <p:cNvPr id="81" name="TextBox 80">
            <a:extLst>
              <a:ext uri="{FF2B5EF4-FFF2-40B4-BE49-F238E27FC236}">
                <a16:creationId xmlns:a16="http://schemas.microsoft.com/office/drawing/2014/main" id="{0AF24976-38FA-4349-98EC-7D1557970CAE}"/>
              </a:ext>
            </a:extLst>
          </p:cNvPr>
          <p:cNvSpPr txBox="1"/>
          <p:nvPr/>
        </p:nvSpPr>
        <p:spPr>
          <a:xfrm>
            <a:off x="3914766" y="5611115"/>
            <a:ext cx="940963" cy="161583"/>
          </a:xfrm>
          <a:prstGeom prst="rect">
            <a:avLst/>
          </a:prstGeom>
          <a:noFill/>
        </p:spPr>
        <p:txBody>
          <a:bodyPr wrap="none" lIns="0" tIns="0" rIns="0" bIns="0" rtlCol="0">
            <a:spAutoFit/>
          </a:bodyPr>
          <a:lstStyle/>
          <a:p>
            <a:r>
              <a:rPr lang="en-US" sz="1050" b="1" dirty="0"/>
              <a:t>Strong presence</a:t>
            </a:r>
          </a:p>
        </p:txBody>
      </p:sp>
      <p:sp>
        <p:nvSpPr>
          <p:cNvPr id="82" name="TextBox 81">
            <a:extLst>
              <a:ext uri="{FF2B5EF4-FFF2-40B4-BE49-F238E27FC236}">
                <a16:creationId xmlns:a16="http://schemas.microsoft.com/office/drawing/2014/main" id="{3B61C9D9-ED7D-4481-A051-BBA6D8300078}"/>
              </a:ext>
            </a:extLst>
          </p:cNvPr>
          <p:cNvSpPr txBox="1"/>
          <p:nvPr/>
        </p:nvSpPr>
        <p:spPr>
          <a:xfrm>
            <a:off x="555734" y="5611115"/>
            <a:ext cx="881652" cy="161583"/>
          </a:xfrm>
          <a:prstGeom prst="rect">
            <a:avLst/>
          </a:prstGeom>
          <a:noFill/>
        </p:spPr>
        <p:txBody>
          <a:bodyPr wrap="none" lIns="0" tIns="0" rIns="0" bIns="0" rtlCol="0">
            <a:spAutoFit/>
          </a:bodyPr>
          <a:lstStyle/>
          <a:p>
            <a:r>
              <a:rPr lang="en-US" sz="1050" b="1"/>
              <a:t>Weak presence</a:t>
            </a:r>
          </a:p>
        </p:txBody>
      </p:sp>
      <p:sp>
        <p:nvSpPr>
          <p:cNvPr id="83" name="TextBox 82">
            <a:extLst>
              <a:ext uri="{FF2B5EF4-FFF2-40B4-BE49-F238E27FC236}">
                <a16:creationId xmlns:a16="http://schemas.microsoft.com/office/drawing/2014/main" id="{9301D460-DB6A-4EE2-9E34-B9308A746711}"/>
              </a:ext>
            </a:extLst>
          </p:cNvPr>
          <p:cNvSpPr txBox="1"/>
          <p:nvPr/>
        </p:nvSpPr>
        <p:spPr>
          <a:xfrm>
            <a:off x="2097846" y="5611115"/>
            <a:ext cx="1013098" cy="161583"/>
          </a:xfrm>
          <a:prstGeom prst="rect">
            <a:avLst/>
          </a:prstGeom>
          <a:noFill/>
        </p:spPr>
        <p:txBody>
          <a:bodyPr wrap="none" lIns="0" tIns="0" rIns="0" bIns="0" rtlCol="0">
            <a:spAutoFit/>
          </a:bodyPr>
          <a:lstStyle/>
          <a:p>
            <a:r>
              <a:rPr lang="en-US" sz="1050" b="1" dirty="0"/>
              <a:t>Medium presence</a:t>
            </a:r>
          </a:p>
        </p:txBody>
      </p:sp>
      <p:grpSp>
        <p:nvGrpSpPr>
          <p:cNvPr id="11" name="Group 10">
            <a:extLst>
              <a:ext uri="{FF2B5EF4-FFF2-40B4-BE49-F238E27FC236}">
                <a16:creationId xmlns:a16="http://schemas.microsoft.com/office/drawing/2014/main" id="{AA9763AE-7DC3-4BFC-B751-EF99C2380421}"/>
              </a:ext>
            </a:extLst>
          </p:cNvPr>
          <p:cNvGrpSpPr/>
          <p:nvPr/>
        </p:nvGrpSpPr>
        <p:grpSpPr>
          <a:xfrm>
            <a:off x="349198" y="1941018"/>
            <a:ext cx="11545675" cy="3098341"/>
            <a:chOff x="349198" y="1714308"/>
            <a:chExt cx="11545675" cy="3098341"/>
          </a:xfrm>
        </p:grpSpPr>
        <p:cxnSp>
          <p:nvCxnSpPr>
            <p:cNvPr id="67" name="Straight Arrow Connector 66">
              <a:extLst>
                <a:ext uri="{FF2B5EF4-FFF2-40B4-BE49-F238E27FC236}">
                  <a16:creationId xmlns:a16="http://schemas.microsoft.com/office/drawing/2014/main" id="{1909D309-726F-4863-9363-BB23837E5AAE}"/>
                </a:ext>
              </a:extLst>
            </p:cNvPr>
            <p:cNvCxnSpPr>
              <a:cxnSpLocks/>
            </p:cNvCxnSpPr>
            <p:nvPr/>
          </p:nvCxnSpPr>
          <p:spPr>
            <a:xfrm flipV="1">
              <a:off x="358236" y="3378265"/>
              <a:ext cx="11483063" cy="10097"/>
            </a:xfrm>
            <a:prstGeom prst="straightConnector1">
              <a:avLst/>
            </a:prstGeom>
            <a:ln w="1905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A1CDE715-7579-4E51-B56A-707C92E6EA5D}"/>
                </a:ext>
              </a:extLst>
            </p:cNvPr>
            <p:cNvSpPr/>
            <p:nvPr/>
          </p:nvSpPr>
          <p:spPr>
            <a:xfrm>
              <a:off x="71291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1" name="Oval 70">
              <a:extLst>
                <a:ext uri="{FF2B5EF4-FFF2-40B4-BE49-F238E27FC236}">
                  <a16:creationId xmlns:a16="http://schemas.microsoft.com/office/drawing/2014/main" id="{CB0530C1-BC8C-4421-B255-B9420858F6E1}"/>
                </a:ext>
              </a:extLst>
            </p:cNvPr>
            <p:cNvSpPr/>
            <p:nvPr/>
          </p:nvSpPr>
          <p:spPr>
            <a:xfrm>
              <a:off x="2813115"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rgbClr val="FF0000"/>
                </a:solidFill>
              </a:endParaRPr>
            </a:p>
          </p:txBody>
        </p:sp>
        <p:grpSp>
          <p:nvGrpSpPr>
            <p:cNvPr id="72" name="Group 71">
              <a:extLst>
                <a:ext uri="{FF2B5EF4-FFF2-40B4-BE49-F238E27FC236}">
                  <a16:creationId xmlns:a16="http://schemas.microsoft.com/office/drawing/2014/main" id="{8FE2205E-6374-49A4-8A0D-CCD0B754C118}"/>
                </a:ext>
              </a:extLst>
            </p:cNvPr>
            <p:cNvGrpSpPr/>
            <p:nvPr/>
          </p:nvGrpSpPr>
          <p:grpSpPr>
            <a:xfrm>
              <a:off x="1456010" y="3295716"/>
              <a:ext cx="159785" cy="159841"/>
              <a:chOff x="6486053" y="2868988"/>
              <a:chExt cx="152871" cy="152925"/>
            </a:xfrm>
            <a:solidFill>
              <a:schemeClr val="bg1">
                <a:lumMod val="65000"/>
              </a:schemeClr>
            </a:solidFill>
            <a:effectLst>
              <a:outerShdw blurRad="50800" dist="38100" dir="2700000" algn="tl" rotWithShape="0">
                <a:prstClr val="black">
                  <a:alpha val="40000"/>
                </a:prstClr>
              </a:outerShdw>
            </a:effectLst>
          </p:grpSpPr>
          <p:sp>
            <p:nvSpPr>
              <p:cNvPr id="75" name="Oval 74">
                <a:extLst>
                  <a:ext uri="{FF2B5EF4-FFF2-40B4-BE49-F238E27FC236}">
                    <a16:creationId xmlns:a16="http://schemas.microsoft.com/office/drawing/2014/main" id="{15AE28DA-AC5D-4BC9-8286-8014EB4703F1}"/>
                  </a:ext>
                </a:extLst>
              </p:cNvPr>
              <p:cNvSpPr/>
              <p:nvPr/>
            </p:nvSpPr>
            <p:spPr>
              <a:xfrm>
                <a:off x="6486053" y="2868988"/>
                <a:ext cx="152871" cy="152871"/>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6" name="Partial Circle 75">
                <a:extLst>
                  <a:ext uri="{FF2B5EF4-FFF2-40B4-BE49-F238E27FC236}">
                    <a16:creationId xmlns:a16="http://schemas.microsoft.com/office/drawing/2014/main" id="{1948BAA2-BFD9-40C7-9D92-A059666609E0}"/>
                  </a:ext>
                </a:extLst>
              </p:cNvPr>
              <p:cNvSpPr/>
              <p:nvPr/>
            </p:nvSpPr>
            <p:spPr>
              <a:xfrm>
                <a:off x="6486524" y="2869513"/>
                <a:ext cx="152400" cy="152400"/>
              </a:xfrm>
              <a:prstGeom prst="pie">
                <a:avLst>
                  <a:gd name="adj1" fmla="val 5320041"/>
                  <a:gd name="adj2" fmla="val 16200000"/>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grpSp>
        <p:sp>
          <p:nvSpPr>
            <p:cNvPr id="86" name="TextBox 85">
              <a:extLst>
                <a:ext uri="{FF2B5EF4-FFF2-40B4-BE49-F238E27FC236}">
                  <a16:creationId xmlns:a16="http://schemas.microsoft.com/office/drawing/2014/main" id="{2245FD22-47F6-4C61-974C-D99AE93DBE6C}"/>
                </a:ext>
              </a:extLst>
            </p:cNvPr>
            <p:cNvSpPr txBox="1"/>
            <p:nvPr/>
          </p:nvSpPr>
          <p:spPr>
            <a:xfrm>
              <a:off x="380045" y="2886784"/>
              <a:ext cx="860813" cy="338554"/>
            </a:xfrm>
            <a:prstGeom prst="rect">
              <a:avLst/>
            </a:prstGeom>
            <a:noFill/>
          </p:spPr>
          <p:txBody>
            <a:bodyPr wrap="none" lIns="0" tIns="0" rIns="0" bIns="0" rtlCol="0">
              <a:spAutoFit/>
            </a:bodyPr>
            <a:lstStyle/>
            <a:p>
              <a:r>
                <a:rPr lang="en-US" sz="1100" b="1" dirty="0"/>
                <a:t>Business case </a:t>
              </a:r>
            </a:p>
            <a:p>
              <a:r>
                <a:rPr lang="en-US" sz="1100" b="1" dirty="0"/>
                <a:t>and financing</a:t>
              </a:r>
            </a:p>
          </p:txBody>
        </p:sp>
        <p:sp>
          <p:nvSpPr>
            <p:cNvPr id="87" name="TextBox 86">
              <a:extLst>
                <a:ext uri="{FF2B5EF4-FFF2-40B4-BE49-F238E27FC236}">
                  <a16:creationId xmlns:a16="http://schemas.microsoft.com/office/drawing/2014/main" id="{A8FDA5F5-5B5F-4A82-86D6-BB16B1D02A1B}"/>
                </a:ext>
              </a:extLst>
            </p:cNvPr>
            <p:cNvSpPr txBox="1"/>
            <p:nvPr/>
          </p:nvSpPr>
          <p:spPr>
            <a:xfrm>
              <a:off x="1128412" y="3556678"/>
              <a:ext cx="968214" cy="169277"/>
            </a:xfrm>
            <a:prstGeom prst="rect">
              <a:avLst/>
            </a:prstGeom>
            <a:noFill/>
          </p:spPr>
          <p:txBody>
            <a:bodyPr wrap="none" lIns="0" tIns="0" rIns="0" bIns="0" rtlCol="0">
              <a:spAutoFit/>
            </a:bodyPr>
            <a:lstStyle/>
            <a:p>
              <a:r>
                <a:rPr lang="en-US" sz="1100" b="1" dirty="0"/>
                <a:t>Seek inspiration</a:t>
              </a:r>
            </a:p>
          </p:txBody>
        </p:sp>
        <p:sp>
          <p:nvSpPr>
            <p:cNvPr id="88" name="TextBox 87">
              <a:extLst>
                <a:ext uri="{FF2B5EF4-FFF2-40B4-BE49-F238E27FC236}">
                  <a16:creationId xmlns:a16="http://schemas.microsoft.com/office/drawing/2014/main" id="{05C3B67C-3473-4A7A-8F84-71BCD35A3C4E}"/>
                </a:ext>
              </a:extLst>
            </p:cNvPr>
            <p:cNvSpPr txBox="1"/>
            <p:nvPr/>
          </p:nvSpPr>
          <p:spPr>
            <a:xfrm>
              <a:off x="2540019" y="3566824"/>
              <a:ext cx="926536" cy="338554"/>
            </a:xfrm>
            <a:prstGeom prst="rect">
              <a:avLst/>
            </a:prstGeom>
            <a:noFill/>
          </p:spPr>
          <p:txBody>
            <a:bodyPr wrap="none" lIns="0" tIns="0" rIns="0" bIns="0" rtlCol="0">
              <a:spAutoFit/>
            </a:bodyPr>
            <a:lstStyle/>
            <a:p>
              <a:r>
                <a:rPr lang="en-US" sz="1100" b="1" dirty="0"/>
                <a:t>Develop new </a:t>
              </a:r>
            </a:p>
            <a:p>
              <a:r>
                <a:rPr lang="en-US" sz="1100" b="1" dirty="0"/>
                <a:t>house concepts</a:t>
              </a:r>
            </a:p>
          </p:txBody>
        </p:sp>
        <p:sp>
          <p:nvSpPr>
            <p:cNvPr id="89" name="TextBox 88">
              <a:extLst>
                <a:ext uri="{FF2B5EF4-FFF2-40B4-BE49-F238E27FC236}">
                  <a16:creationId xmlns:a16="http://schemas.microsoft.com/office/drawing/2014/main" id="{C29EC41C-6F06-4A88-9CA1-99E692D33394}"/>
                </a:ext>
              </a:extLst>
            </p:cNvPr>
            <p:cNvSpPr txBox="1"/>
            <p:nvPr/>
          </p:nvSpPr>
          <p:spPr>
            <a:xfrm>
              <a:off x="4540044" y="2905570"/>
              <a:ext cx="758221" cy="338554"/>
            </a:xfrm>
            <a:prstGeom prst="rect">
              <a:avLst/>
            </a:prstGeom>
            <a:noFill/>
          </p:spPr>
          <p:txBody>
            <a:bodyPr wrap="none" lIns="0" tIns="0" rIns="0" bIns="0" rtlCol="0">
              <a:spAutoFit/>
            </a:bodyPr>
            <a:lstStyle/>
            <a:p>
              <a:r>
                <a:rPr lang="en-US" sz="1100" b="1"/>
                <a:t>Strategic </a:t>
              </a:r>
            </a:p>
            <a:p>
              <a:r>
                <a:rPr lang="en-US" sz="1100" b="1"/>
                <a:t>partnerships</a:t>
              </a:r>
            </a:p>
          </p:txBody>
        </p:sp>
        <p:sp>
          <p:nvSpPr>
            <p:cNvPr id="90" name="Oval 89">
              <a:extLst>
                <a:ext uri="{FF2B5EF4-FFF2-40B4-BE49-F238E27FC236}">
                  <a16:creationId xmlns:a16="http://schemas.microsoft.com/office/drawing/2014/main" id="{15B44B57-894C-4C35-9F45-C1221A8AC55F}"/>
                </a:ext>
              </a:extLst>
            </p:cNvPr>
            <p:cNvSpPr/>
            <p:nvPr/>
          </p:nvSpPr>
          <p:spPr>
            <a:xfrm>
              <a:off x="4734629"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1" name="TextBox 90">
              <a:extLst>
                <a:ext uri="{FF2B5EF4-FFF2-40B4-BE49-F238E27FC236}">
                  <a16:creationId xmlns:a16="http://schemas.microsoft.com/office/drawing/2014/main" id="{682F0853-9AF2-4245-BA7C-32F2D6014DFD}"/>
                </a:ext>
              </a:extLst>
            </p:cNvPr>
            <p:cNvSpPr txBox="1"/>
            <p:nvPr/>
          </p:nvSpPr>
          <p:spPr>
            <a:xfrm>
              <a:off x="5248782" y="3578053"/>
              <a:ext cx="695703" cy="338554"/>
            </a:xfrm>
            <a:prstGeom prst="rect">
              <a:avLst/>
            </a:prstGeom>
            <a:noFill/>
          </p:spPr>
          <p:txBody>
            <a:bodyPr wrap="none" lIns="0" tIns="0" rIns="0" bIns="0" rtlCol="0">
              <a:spAutoFit/>
            </a:bodyPr>
            <a:lstStyle/>
            <a:p>
              <a:r>
                <a:rPr lang="en-US" sz="1100" b="1"/>
                <a:t>Production </a:t>
              </a:r>
            </a:p>
            <a:p>
              <a:r>
                <a:rPr lang="en-US" sz="1100" b="1"/>
                <a:t>drawing</a:t>
              </a:r>
            </a:p>
          </p:txBody>
        </p:sp>
        <p:sp>
          <p:nvSpPr>
            <p:cNvPr id="92" name="Oval 91">
              <a:extLst>
                <a:ext uri="{FF2B5EF4-FFF2-40B4-BE49-F238E27FC236}">
                  <a16:creationId xmlns:a16="http://schemas.microsoft.com/office/drawing/2014/main" id="{2DFB3E12-DA57-4690-9377-F97254CDB60F}"/>
                </a:ext>
              </a:extLst>
            </p:cNvPr>
            <p:cNvSpPr/>
            <p:nvPr/>
          </p:nvSpPr>
          <p:spPr>
            <a:xfrm>
              <a:off x="545177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3" name="TextBox 92">
              <a:extLst>
                <a:ext uri="{FF2B5EF4-FFF2-40B4-BE49-F238E27FC236}">
                  <a16:creationId xmlns:a16="http://schemas.microsoft.com/office/drawing/2014/main" id="{925F3769-21D6-4B35-893C-475FE8FC42AF}"/>
                </a:ext>
              </a:extLst>
            </p:cNvPr>
            <p:cNvSpPr txBox="1"/>
            <p:nvPr/>
          </p:nvSpPr>
          <p:spPr>
            <a:xfrm>
              <a:off x="6495020" y="3566825"/>
              <a:ext cx="684483" cy="338554"/>
            </a:xfrm>
            <a:prstGeom prst="rect">
              <a:avLst/>
            </a:prstGeom>
            <a:noFill/>
          </p:spPr>
          <p:txBody>
            <a:bodyPr wrap="none" lIns="0" tIns="0" rIns="0" bIns="0" rtlCol="0">
              <a:spAutoFit/>
            </a:bodyPr>
            <a:lstStyle/>
            <a:p>
              <a:r>
                <a:rPr lang="en-US" sz="1100" b="1" dirty="0"/>
                <a:t>Train sales </a:t>
              </a:r>
            </a:p>
            <a:p>
              <a:r>
                <a:rPr lang="en-US" sz="1100" b="1" dirty="0"/>
                <a:t>personnel</a:t>
              </a:r>
            </a:p>
          </p:txBody>
        </p:sp>
        <p:sp>
          <p:nvSpPr>
            <p:cNvPr id="94" name="Oval 93">
              <a:extLst>
                <a:ext uri="{FF2B5EF4-FFF2-40B4-BE49-F238E27FC236}">
                  <a16:creationId xmlns:a16="http://schemas.microsoft.com/office/drawing/2014/main" id="{FC83C1BD-2F8A-4EE2-9141-A8CE6D54956B}"/>
                </a:ext>
              </a:extLst>
            </p:cNvPr>
            <p:cNvSpPr/>
            <p:nvPr/>
          </p:nvSpPr>
          <p:spPr>
            <a:xfrm>
              <a:off x="6685915"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5" name="TextBox 94">
              <a:extLst>
                <a:ext uri="{FF2B5EF4-FFF2-40B4-BE49-F238E27FC236}">
                  <a16:creationId xmlns:a16="http://schemas.microsoft.com/office/drawing/2014/main" id="{E89216F5-C07F-4E95-BBB8-7BBD55419BEE}"/>
                </a:ext>
              </a:extLst>
            </p:cNvPr>
            <p:cNvSpPr txBox="1"/>
            <p:nvPr/>
          </p:nvSpPr>
          <p:spPr>
            <a:xfrm>
              <a:off x="6996493" y="2898070"/>
              <a:ext cx="894476" cy="338554"/>
            </a:xfrm>
            <a:prstGeom prst="rect">
              <a:avLst/>
            </a:prstGeom>
            <a:noFill/>
          </p:spPr>
          <p:txBody>
            <a:bodyPr wrap="none" lIns="0" tIns="0" rIns="0" bIns="0" rtlCol="0">
              <a:spAutoFit/>
            </a:bodyPr>
            <a:lstStyle/>
            <a:p>
              <a:r>
                <a:rPr lang="en-US" sz="1100" b="1" dirty="0"/>
                <a:t>Marketing the </a:t>
              </a:r>
            </a:p>
            <a:p>
              <a:r>
                <a:rPr lang="en-US" sz="1100" b="1" dirty="0"/>
                <a:t>show house</a:t>
              </a:r>
            </a:p>
          </p:txBody>
        </p:sp>
        <p:sp>
          <p:nvSpPr>
            <p:cNvPr id="96" name="Oval 95">
              <a:extLst>
                <a:ext uri="{FF2B5EF4-FFF2-40B4-BE49-F238E27FC236}">
                  <a16:creationId xmlns:a16="http://schemas.microsoft.com/office/drawing/2014/main" id="{3C587241-99CA-42B8-A121-7CCA610A4208}"/>
                </a:ext>
              </a:extLst>
            </p:cNvPr>
            <p:cNvSpPr/>
            <p:nvPr/>
          </p:nvSpPr>
          <p:spPr>
            <a:xfrm>
              <a:off x="7256422"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7" name="TextBox 96">
              <a:extLst>
                <a:ext uri="{FF2B5EF4-FFF2-40B4-BE49-F238E27FC236}">
                  <a16:creationId xmlns:a16="http://schemas.microsoft.com/office/drawing/2014/main" id="{B0D77FB3-E2A4-4A2B-AAED-D6D6149A43EA}"/>
                </a:ext>
              </a:extLst>
            </p:cNvPr>
            <p:cNvSpPr txBox="1"/>
            <p:nvPr/>
          </p:nvSpPr>
          <p:spPr>
            <a:xfrm>
              <a:off x="1697096" y="2923353"/>
              <a:ext cx="1104470" cy="169277"/>
            </a:xfrm>
            <a:prstGeom prst="rect">
              <a:avLst/>
            </a:prstGeom>
            <a:noFill/>
          </p:spPr>
          <p:txBody>
            <a:bodyPr wrap="none" lIns="0" tIns="0" rIns="0" bIns="0" rtlCol="0">
              <a:spAutoFit/>
            </a:bodyPr>
            <a:lstStyle/>
            <a:p>
              <a:r>
                <a:rPr lang="en-US" sz="1100" b="1"/>
                <a:t>Develop new skills</a:t>
              </a:r>
            </a:p>
          </p:txBody>
        </p:sp>
        <p:sp>
          <p:nvSpPr>
            <p:cNvPr id="98" name="Oval 97">
              <a:extLst>
                <a:ext uri="{FF2B5EF4-FFF2-40B4-BE49-F238E27FC236}">
                  <a16:creationId xmlns:a16="http://schemas.microsoft.com/office/drawing/2014/main" id="{9E7F6318-CDDA-482F-AC42-D9EEF5B2BCDE}"/>
                </a:ext>
              </a:extLst>
            </p:cNvPr>
            <p:cNvSpPr/>
            <p:nvPr/>
          </p:nvSpPr>
          <p:spPr>
            <a:xfrm>
              <a:off x="2081317"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9" name="TextBox 98">
              <a:extLst>
                <a:ext uri="{FF2B5EF4-FFF2-40B4-BE49-F238E27FC236}">
                  <a16:creationId xmlns:a16="http://schemas.microsoft.com/office/drawing/2014/main" id="{53280DF0-D8EF-42D7-A2CD-37FBC0D2B3F7}"/>
                </a:ext>
              </a:extLst>
            </p:cNvPr>
            <p:cNvSpPr txBox="1"/>
            <p:nvPr/>
          </p:nvSpPr>
          <p:spPr>
            <a:xfrm>
              <a:off x="3074603" y="2923353"/>
              <a:ext cx="945772" cy="338554"/>
            </a:xfrm>
            <a:prstGeom prst="rect">
              <a:avLst/>
            </a:prstGeom>
            <a:noFill/>
          </p:spPr>
          <p:txBody>
            <a:bodyPr wrap="none" lIns="0" tIns="0" rIns="0" bIns="0" rtlCol="0">
              <a:spAutoFit/>
            </a:bodyPr>
            <a:lstStyle/>
            <a:p>
              <a:r>
                <a:rPr lang="en-US" sz="1100" b="1"/>
                <a:t>Negotiate with </a:t>
              </a:r>
            </a:p>
            <a:p>
              <a:r>
                <a:rPr lang="en-US" sz="1100" b="1"/>
                <a:t>suppliers</a:t>
              </a:r>
            </a:p>
          </p:txBody>
        </p:sp>
        <p:sp>
          <p:nvSpPr>
            <p:cNvPr id="100" name="Oval 99">
              <a:extLst>
                <a:ext uri="{FF2B5EF4-FFF2-40B4-BE49-F238E27FC236}">
                  <a16:creationId xmlns:a16="http://schemas.microsoft.com/office/drawing/2014/main" id="{5C634D38-773F-4D5A-9046-F7F6BF78AC96}"/>
                </a:ext>
              </a:extLst>
            </p:cNvPr>
            <p:cNvSpPr/>
            <p:nvPr/>
          </p:nvSpPr>
          <p:spPr>
            <a:xfrm>
              <a:off x="3458825"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1" name="TextBox 100">
              <a:extLst>
                <a:ext uri="{FF2B5EF4-FFF2-40B4-BE49-F238E27FC236}">
                  <a16:creationId xmlns:a16="http://schemas.microsoft.com/office/drawing/2014/main" id="{3F9E5339-9874-4623-9286-CEC198EB5BC6}"/>
                </a:ext>
              </a:extLst>
            </p:cNvPr>
            <p:cNvSpPr txBox="1"/>
            <p:nvPr/>
          </p:nvSpPr>
          <p:spPr>
            <a:xfrm>
              <a:off x="3910393" y="3578054"/>
              <a:ext cx="790281" cy="338554"/>
            </a:xfrm>
            <a:prstGeom prst="rect">
              <a:avLst/>
            </a:prstGeom>
            <a:noFill/>
          </p:spPr>
          <p:txBody>
            <a:bodyPr wrap="none" lIns="0" tIns="0" rIns="0" bIns="0" rtlCol="0">
              <a:spAutoFit/>
            </a:bodyPr>
            <a:lstStyle/>
            <a:p>
              <a:r>
                <a:rPr lang="en-US" sz="1100" b="1" dirty="0"/>
                <a:t>Marketing </a:t>
              </a:r>
            </a:p>
            <a:p>
              <a:r>
                <a:rPr lang="en-US" sz="1100" b="1" dirty="0"/>
                <a:t>and branding</a:t>
              </a:r>
            </a:p>
          </p:txBody>
        </p:sp>
        <p:sp>
          <p:nvSpPr>
            <p:cNvPr id="102" name="Oval 101">
              <a:extLst>
                <a:ext uri="{FF2B5EF4-FFF2-40B4-BE49-F238E27FC236}">
                  <a16:creationId xmlns:a16="http://schemas.microsoft.com/office/drawing/2014/main" id="{C3745A03-9BB5-457E-BA37-49ECBDB35D3D}"/>
                </a:ext>
              </a:extLst>
            </p:cNvPr>
            <p:cNvSpPr/>
            <p:nvPr/>
          </p:nvSpPr>
          <p:spPr>
            <a:xfrm>
              <a:off x="4124246"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3" name="TextBox 102">
              <a:extLst>
                <a:ext uri="{FF2B5EF4-FFF2-40B4-BE49-F238E27FC236}">
                  <a16:creationId xmlns:a16="http://schemas.microsoft.com/office/drawing/2014/main" id="{66D58310-1193-4B86-80EC-99A6777384D2}"/>
                </a:ext>
              </a:extLst>
            </p:cNvPr>
            <p:cNvSpPr txBox="1"/>
            <p:nvPr/>
          </p:nvSpPr>
          <p:spPr>
            <a:xfrm>
              <a:off x="5850692" y="2913319"/>
              <a:ext cx="705321" cy="338554"/>
            </a:xfrm>
            <a:prstGeom prst="rect">
              <a:avLst/>
            </a:prstGeom>
            <a:noFill/>
          </p:spPr>
          <p:txBody>
            <a:bodyPr wrap="none" lIns="0" tIns="0" rIns="0" bIns="0" rtlCol="0">
              <a:spAutoFit/>
            </a:bodyPr>
            <a:lstStyle/>
            <a:p>
              <a:r>
                <a:rPr lang="en-US" sz="1100" b="1"/>
                <a:t>Build </a:t>
              </a:r>
            </a:p>
            <a:p>
              <a:r>
                <a:rPr lang="en-US" sz="1100" b="1"/>
                <a:t>show house</a:t>
              </a:r>
            </a:p>
          </p:txBody>
        </p:sp>
        <p:sp>
          <p:nvSpPr>
            <p:cNvPr id="104" name="Oval 103">
              <a:extLst>
                <a:ext uri="{FF2B5EF4-FFF2-40B4-BE49-F238E27FC236}">
                  <a16:creationId xmlns:a16="http://schemas.microsoft.com/office/drawing/2014/main" id="{EF2A7435-BED4-4D69-B9A5-73044D0AE9B2}"/>
                </a:ext>
              </a:extLst>
            </p:cNvPr>
            <p:cNvSpPr/>
            <p:nvPr/>
          </p:nvSpPr>
          <p:spPr>
            <a:xfrm>
              <a:off x="6104596"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5" name="TextBox 104">
              <a:extLst>
                <a:ext uri="{FF2B5EF4-FFF2-40B4-BE49-F238E27FC236}">
                  <a16:creationId xmlns:a16="http://schemas.microsoft.com/office/drawing/2014/main" id="{3A0829A4-13CB-43F5-BDE8-041F5248E34F}"/>
                </a:ext>
              </a:extLst>
            </p:cNvPr>
            <p:cNvSpPr txBox="1"/>
            <p:nvPr/>
          </p:nvSpPr>
          <p:spPr>
            <a:xfrm>
              <a:off x="7502562" y="3566825"/>
              <a:ext cx="937757" cy="507831"/>
            </a:xfrm>
            <a:prstGeom prst="rect">
              <a:avLst/>
            </a:prstGeom>
            <a:noFill/>
          </p:spPr>
          <p:txBody>
            <a:bodyPr wrap="none" lIns="0" tIns="0" rIns="0" bIns="0" rtlCol="0">
              <a:spAutoFit/>
            </a:bodyPr>
            <a:lstStyle/>
            <a:p>
              <a:r>
                <a:rPr lang="en-US" sz="1100" b="1"/>
                <a:t>Upsale: discuss </a:t>
              </a:r>
            </a:p>
            <a:p>
              <a:r>
                <a:rPr lang="en-US" sz="1100" b="1"/>
                <a:t>materials with </a:t>
              </a:r>
            </a:p>
            <a:p>
              <a:r>
                <a:rPr lang="en-US" sz="1100" b="1"/>
                <a:t>end-user</a:t>
              </a:r>
            </a:p>
          </p:txBody>
        </p:sp>
        <p:sp>
          <p:nvSpPr>
            <p:cNvPr id="106" name="Oval 105">
              <a:extLst>
                <a:ext uri="{FF2B5EF4-FFF2-40B4-BE49-F238E27FC236}">
                  <a16:creationId xmlns:a16="http://schemas.microsoft.com/office/drawing/2014/main" id="{88D5A305-1037-4EAB-AE53-4905EBB30A24}"/>
                </a:ext>
              </a:extLst>
            </p:cNvPr>
            <p:cNvSpPr/>
            <p:nvPr/>
          </p:nvSpPr>
          <p:spPr>
            <a:xfrm>
              <a:off x="7842384"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7" name="TextBox 106">
              <a:extLst>
                <a:ext uri="{FF2B5EF4-FFF2-40B4-BE49-F238E27FC236}">
                  <a16:creationId xmlns:a16="http://schemas.microsoft.com/office/drawing/2014/main" id="{42B48EC5-A1CA-4805-A973-BC90027EEF2B}"/>
                </a:ext>
              </a:extLst>
            </p:cNvPr>
            <p:cNvSpPr txBox="1"/>
            <p:nvPr/>
          </p:nvSpPr>
          <p:spPr>
            <a:xfrm>
              <a:off x="8130649" y="2905570"/>
              <a:ext cx="1154162" cy="338554"/>
            </a:xfrm>
            <a:prstGeom prst="rect">
              <a:avLst/>
            </a:prstGeom>
            <a:noFill/>
          </p:spPr>
          <p:txBody>
            <a:bodyPr wrap="none" lIns="0" tIns="0" rIns="0" bIns="0" rtlCol="0">
              <a:spAutoFit/>
            </a:bodyPr>
            <a:lstStyle/>
            <a:p>
              <a:r>
                <a:rPr lang="en-US" sz="1100" b="1"/>
                <a:t>Purchase materials</a:t>
              </a:r>
            </a:p>
            <a:p>
              <a:r>
                <a:rPr lang="en-US" sz="1100" b="1"/>
                <a:t>from suppliers</a:t>
              </a:r>
            </a:p>
          </p:txBody>
        </p:sp>
        <p:sp>
          <p:nvSpPr>
            <p:cNvPr id="108" name="Oval 107">
              <a:extLst>
                <a:ext uri="{FF2B5EF4-FFF2-40B4-BE49-F238E27FC236}">
                  <a16:creationId xmlns:a16="http://schemas.microsoft.com/office/drawing/2014/main" id="{63D82D23-C5A8-41DD-860E-8105E085DE04}"/>
                </a:ext>
              </a:extLst>
            </p:cNvPr>
            <p:cNvSpPr/>
            <p:nvPr/>
          </p:nvSpPr>
          <p:spPr>
            <a:xfrm>
              <a:off x="8390579"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9" name="TextBox 108">
              <a:extLst>
                <a:ext uri="{FF2B5EF4-FFF2-40B4-BE49-F238E27FC236}">
                  <a16:creationId xmlns:a16="http://schemas.microsoft.com/office/drawing/2014/main" id="{AB7E1953-A770-4AC0-83BC-576750B44C4B}"/>
                </a:ext>
              </a:extLst>
            </p:cNvPr>
            <p:cNvSpPr txBox="1"/>
            <p:nvPr/>
          </p:nvSpPr>
          <p:spPr>
            <a:xfrm>
              <a:off x="9379788" y="2900920"/>
              <a:ext cx="1070806" cy="338554"/>
            </a:xfrm>
            <a:prstGeom prst="rect">
              <a:avLst/>
            </a:prstGeom>
            <a:noFill/>
          </p:spPr>
          <p:txBody>
            <a:bodyPr wrap="none" lIns="0" tIns="0" rIns="0" bIns="0" rtlCol="0">
              <a:spAutoFit/>
            </a:bodyPr>
            <a:lstStyle/>
            <a:p>
              <a:r>
                <a:rPr lang="en-US" sz="1100" b="1"/>
                <a:t>Technical service </a:t>
              </a:r>
            </a:p>
            <a:p>
              <a:r>
                <a:rPr lang="en-US" sz="1100" b="1"/>
                <a:t>from suppliers</a:t>
              </a:r>
            </a:p>
          </p:txBody>
        </p:sp>
        <p:sp>
          <p:nvSpPr>
            <p:cNvPr id="110" name="Oval 109">
              <a:extLst>
                <a:ext uri="{FF2B5EF4-FFF2-40B4-BE49-F238E27FC236}">
                  <a16:creationId xmlns:a16="http://schemas.microsoft.com/office/drawing/2014/main" id="{FA643FA1-AF74-4251-BF95-94A973E3B71E}"/>
                </a:ext>
              </a:extLst>
            </p:cNvPr>
            <p:cNvSpPr/>
            <p:nvPr/>
          </p:nvSpPr>
          <p:spPr>
            <a:xfrm>
              <a:off x="971567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1" name="TextBox 110">
              <a:extLst>
                <a:ext uri="{FF2B5EF4-FFF2-40B4-BE49-F238E27FC236}">
                  <a16:creationId xmlns:a16="http://schemas.microsoft.com/office/drawing/2014/main" id="{CCEF9F35-C38B-48E2-BFD5-B916579DBFAE}"/>
                </a:ext>
              </a:extLst>
            </p:cNvPr>
            <p:cNvSpPr txBox="1"/>
            <p:nvPr/>
          </p:nvSpPr>
          <p:spPr>
            <a:xfrm>
              <a:off x="10063233" y="3594587"/>
              <a:ext cx="782265" cy="338554"/>
            </a:xfrm>
            <a:prstGeom prst="rect">
              <a:avLst/>
            </a:prstGeom>
            <a:noFill/>
          </p:spPr>
          <p:txBody>
            <a:bodyPr wrap="none" lIns="0" tIns="0" rIns="0" bIns="0" rtlCol="0">
              <a:spAutoFit/>
            </a:bodyPr>
            <a:lstStyle/>
            <a:p>
              <a:r>
                <a:rPr lang="en-US" sz="1100" b="1"/>
                <a:t>Check/After </a:t>
              </a:r>
            </a:p>
            <a:p>
              <a:r>
                <a:rPr lang="en-US" sz="1100" b="1"/>
                <a:t>sales</a:t>
              </a:r>
            </a:p>
          </p:txBody>
        </p:sp>
        <p:sp>
          <p:nvSpPr>
            <p:cNvPr id="112" name="Oval 111">
              <a:extLst>
                <a:ext uri="{FF2B5EF4-FFF2-40B4-BE49-F238E27FC236}">
                  <a16:creationId xmlns:a16="http://schemas.microsoft.com/office/drawing/2014/main" id="{5EB085C7-0ED4-4391-8F4F-248A5114D442}"/>
                </a:ext>
              </a:extLst>
            </p:cNvPr>
            <p:cNvSpPr/>
            <p:nvPr/>
          </p:nvSpPr>
          <p:spPr>
            <a:xfrm>
              <a:off x="10263868"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3" name="TextBox 112">
              <a:extLst>
                <a:ext uri="{FF2B5EF4-FFF2-40B4-BE49-F238E27FC236}">
                  <a16:creationId xmlns:a16="http://schemas.microsoft.com/office/drawing/2014/main" id="{CBA74164-5B3F-489B-82D8-A9FBA24D0320}"/>
                </a:ext>
              </a:extLst>
            </p:cNvPr>
            <p:cNvSpPr txBox="1"/>
            <p:nvPr/>
          </p:nvSpPr>
          <p:spPr>
            <a:xfrm>
              <a:off x="10809640" y="2913318"/>
              <a:ext cx="1085233" cy="169277"/>
            </a:xfrm>
            <a:prstGeom prst="rect">
              <a:avLst/>
            </a:prstGeom>
            <a:noFill/>
          </p:spPr>
          <p:txBody>
            <a:bodyPr wrap="none" lIns="0" tIns="0" rIns="0" bIns="0" rtlCol="0">
              <a:spAutoFit/>
            </a:bodyPr>
            <a:lstStyle/>
            <a:p>
              <a:r>
                <a:rPr lang="en-US" sz="1100" b="1" dirty="0"/>
                <a:t>Marketing and PR</a:t>
              </a:r>
            </a:p>
          </p:txBody>
        </p:sp>
        <p:sp>
          <p:nvSpPr>
            <p:cNvPr id="114" name="Oval 113">
              <a:extLst>
                <a:ext uri="{FF2B5EF4-FFF2-40B4-BE49-F238E27FC236}">
                  <a16:creationId xmlns:a16="http://schemas.microsoft.com/office/drawing/2014/main" id="{1EBF7ECC-4493-40E4-A6A4-EC8773BABDE1}"/>
                </a:ext>
              </a:extLst>
            </p:cNvPr>
            <p:cNvSpPr/>
            <p:nvPr/>
          </p:nvSpPr>
          <p:spPr>
            <a:xfrm>
              <a:off x="11265953" y="3295772"/>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5" name="Oval 114">
              <a:extLst>
                <a:ext uri="{FF2B5EF4-FFF2-40B4-BE49-F238E27FC236}">
                  <a16:creationId xmlns:a16="http://schemas.microsoft.com/office/drawing/2014/main" id="{F9F79131-A15D-4FD9-AC03-D86F2F44F774}"/>
                </a:ext>
              </a:extLst>
            </p:cNvPr>
            <p:cNvSpPr/>
            <p:nvPr/>
          </p:nvSpPr>
          <p:spPr>
            <a:xfrm>
              <a:off x="9086235" y="3297319"/>
              <a:ext cx="159785" cy="159785"/>
            </a:xfrm>
            <a:prstGeom prst="ellipse">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6" name="TextBox 115">
              <a:extLst>
                <a:ext uri="{FF2B5EF4-FFF2-40B4-BE49-F238E27FC236}">
                  <a16:creationId xmlns:a16="http://schemas.microsoft.com/office/drawing/2014/main" id="{6FFDDC76-CD1F-4776-9DAD-7BE6D0944D44}"/>
                </a:ext>
              </a:extLst>
            </p:cNvPr>
            <p:cNvSpPr txBox="1"/>
            <p:nvPr/>
          </p:nvSpPr>
          <p:spPr>
            <a:xfrm>
              <a:off x="8917375" y="3570568"/>
              <a:ext cx="686085" cy="338554"/>
            </a:xfrm>
            <a:prstGeom prst="rect">
              <a:avLst/>
            </a:prstGeom>
            <a:noFill/>
          </p:spPr>
          <p:txBody>
            <a:bodyPr wrap="none" lIns="0" tIns="0" rIns="0" bIns="0" rtlCol="0">
              <a:spAutoFit/>
            </a:bodyPr>
            <a:lstStyle/>
            <a:p>
              <a:r>
                <a:rPr lang="en-US" sz="1100" b="1"/>
                <a:t>Delivery of </a:t>
              </a:r>
            </a:p>
            <a:p>
              <a:r>
                <a:rPr lang="en-US" sz="1100" b="1"/>
                <a:t>materials</a:t>
              </a:r>
            </a:p>
          </p:txBody>
        </p:sp>
        <p:sp>
          <p:nvSpPr>
            <p:cNvPr id="64" name="Partial Circle 63">
              <a:extLst>
                <a:ext uri="{FF2B5EF4-FFF2-40B4-BE49-F238E27FC236}">
                  <a16:creationId xmlns:a16="http://schemas.microsoft.com/office/drawing/2014/main" id="{F73EBB2B-67FC-4970-8E48-707AD30A7B4F}"/>
                </a:ext>
              </a:extLst>
            </p:cNvPr>
            <p:cNvSpPr/>
            <p:nvPr/>
          </p:nvSpPr>
          <p:spPr>
            <a:xfrm>
              <a:off x="6681569" y="3303667"/>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sp>
          <p:nvSpPr>
            <p:cNvPr id="65" name="Partial Circle 64">
              <a:extLst>
                <a:ext uri="{FF2B5EF4-FFF2-40B4-BE49-F238E27FC236}">
                  <a16:creationId xmlns:a16="http://schemas.microsoft.com/office/drawing/2014/main" id="{1B2EDB11-416E-46A0-A9C8-9310E2A99283}"/>
                </a:ext>
              </a:extLst>
            </p:cNvPr>
            <p:cNvSpPr/>
            <p:nvPr/>
          </p:nvSpPr>
          <p:spPr>
            <a:xfrm>
              <a:off x="7842876" y="3297392"/>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sp>
          <p:nvSpPr>
            <p:cNvPr id="73" name="Partial Circle 72">
              <a:extLst>
                <a:ext uri="{FF2B5EF4-FFF2-40B4-BE49-F238E27FC236}">
                  <a16:creationId xmlns:a16="http://schemas.microsoft.com/office/drawing/2014/main" id="{6585031A-3297-4897-AB5A-EE2F87094E6D}"/>
                </a:ext>
              </a:extLst>
            </p:cNvPr>
            <p:cNvSpPr/>
            <p:nvPr/>
          </p:nvSpPr>
          <p:spPr>
            <a:xfrm>
              <a:off x="7254073" y="3297319"/>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sp>
          <p:nvSpPr>
            <p:cNvPr id="74" name="Partial Circle 73">
              <a:extLst>
                <a:ext uri="{FF2B5EF4-FFF2-40B4-BE49-F238E27FC236}">
                  <a16:creationId xmlns:a16="http://schemas.microsoft.com/office/drawing/2014/main" id="{68E76EC8-CEA8-469A-84C7-34443617BF53}"/>
                </a:ext>
              </a:extLst>
            </p:cNvPr>
            <p:cNvSpPr/>
            <p:nvPr/>
          </p:nvSpPr>
          <p:spPr>
            <a:xfrm>
              <a:off x="11259271" y="3295283"/>
              <a:ext cx="159293" cy="159293"/>
            </a:xfrm>
            <a:prstGeom prst="pie">
              <a:avLst>
                <a:gd name="adj1" fmla="val 5320041"/>
                <a:gd name="adj2" fmla="val 16200000"/>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cxnSp>
          <p:nvCxnSpPr>
            <p:cNvPr id="117" name="Connector: Elbow 116">
              <a:extLst>
                <a:ext uri="{FF2B5EF4-FFF2-40B4-BE49-F238E27FC236}">
                  <a16:creationId xmlns:a16="http://schemas.microsoft.com/office/drawing/2014/main" id="{1CEE3537-DB8F-4267-AAF0-E77FF100878C}"/>
                </a:ext>
              </a:extLst>
            </p:cNvPr>
            <p:cNvCxnSpPr>
              <a:cxnSpLocks/>
            </p:cNvCxnSpPr>
            <p:nvPr/>
          </p:nvCxnSpPr>
          <p:spPr>
            <a:xfrm rot="10800000" flipV="1">
              <a:off x="420398" y="3384031"/>
              <a:ext cx="11409202" cy="94634"/>
            </a:xfrm>
            <a:prstGeom prst="bentConnector4">
              <a:avLst>
                <a:gd name="adj1" fmla="val -9"/>
                <a:gd name="adj2" fmla="val 1442318"/>
              </a:avLst>
            </a:prstGeom>
            <a:ln w="6350">
              <a:solidFill>
                <a:schemeClr val="tx1"/>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8" name="Right Brace 117">
              <a:extLst>
                <a:ext uri="{FF2B5EF4-FFF2-40B4-BE49-F238E27FC236}">
                  <a16:creationId xmlns:a16="http://schemas.microsoft.com/office/drawing/2014/main" id="{8B7192E3-5A3A-4803-A45B-87F7F8FC69FB}"/>
                </a:ext>
              </a:extLst>
            </p:cNvPr>
            <p:cNvSpPr/>
            <p:nvPr/>
          </p:nvSpPr>
          <p:spPr>
            <a:xfrm rot="16200000">
              <a:off x="7726683" y="-1251993"/>
              <a:ext cx="489149" cy="7714411"/>
            </a:xfrm>
            <a:prstGeom prst="rightBrace">
              <a:avLst>
                <a:gd name="adj1" fmla="val 116974"/>
                <a:gd name="adj2" fmla="val 50490"/>
              </a:avLst>
            </a:prstGeom>
            <a:ln w="635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9" name="TextBox 118">
              <a:extLst>
                <a:ext uri="{FF2B5EF4-FFF2-40B4-BE49-F238E27FC236}">
                  <a16:creationId xmlns:a16="http://schemas.microsoft.com/office/drawing/2014/main" id="{022D1941-8674-4C0C-A07E-59DCDEA04F11}"/>
                </a:ext>
              </a:extLst>
            </p:cNvPr>
            <p:cNvSpPr txBox="1"/>
            <p:nvPr/>
          </p:nvSpPr>
          <p:spPr>
            <a:xfrm>
              <a:off x="10432651" y="4550593"/>
              <a:ext cx="109164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u="none" strike="noStrike" kern="1200" cap="none" spc="0" normalizeH="0" baseline="0" noProof="0" dirty="0">
                  <a:ln>
                    <a:noFill/>
                  </a:ln>
                  <a:solidFill>
                    <a:srgbClr val="000000"/>
                  </a:solidFill>
                  <a:effectLst/>
                  <a:uLnTx/>
                  <a:uFillTx/>
                  <a:latin typeface="VeluxForOffice"/>
                  <a:ea typeface="+mn-ea"/>
                  <a:cs typeface="+mn-cs"/>
                </a:rPr>
                <a:t>New </a:t>
              </a:r>
              <a:r>
                <a:rPr kumimoji="0" lang="en-US" sz="1100" b="0" u="none" strike="noStrike" kern="1200" cap="none" spc="0" normalizeH="0" baseline="0" dirty="0">
                  <a:ln>
                    <a:noFill/>
                  </a:ln>
                  <a:solidFill>
                    <a:srgbClr val="000000"/>
                  </a:solidFill>
                  <a:effectLst/>
                  <a:uLnTx/>
                  <a:uFillTx/>
                  <a:latin typeface="VeluxForOffice"/>
                  <a:ea typeface="+mn-ea"/>
                  <a:cs typeface="+mn-cs"/>
                </a:rPr>
                <a:t>project</a:t>
              </a:r>
              <a:r>
                <a:rPr kumimoji="0" lang="da-DK" sz="1100" b="0" u="none" strike="noStrike" kern="1200" cap="none" spc="0" normalizeH="0" baseline="0" noProof="0" dirty="0">
                  <a:ln>
                    <a:noFill/>
                  </a:ln>
                  <a:solidFill>
                    <a:srgbClr val="000000"/>
                  </a:solidFill>
                  <a:effectLst/>
                  <a:uLnTx/>
                  <a:uFillTx/>
                  <a:latin typeface="VeluxForOffice"/>
                  <a:ea typeface="+mn-ea"/>
                  <a:cs typeface="+mn-cs"/>
                </a:rPr>
                <a:t> starts</a:t>
              </a:r>
            </a:p>
          </p:txBody>
        </p:sp>
        <p:sp>
          <p:nvSpPr>
            <p:cNvPr id="120" name="Arrow: Chevron 119">
              <a:extLst>
                <a:ext uri="{FF2B5EF4-FFF2-40B4-BE49-F238E27FC236}">
                  <a16:creationId xmlns:a16="http://schemas.microsoft.com/office/drawing/2014/main" id="{CB1AF762-F05F-4A2C-9C7B-4E40F6E61B68}"/>
                </a:ext>
              </a:extLst>
            </p:cNvPr>
            <p:cNvSpPr/>
            <p:nvPr/>
          </p:nvSpPr>
          <p:spPr>
            <a:xfrm rot="10800000">
              <a:off x="9972223" y="4679299"/>
              <a:ext cx="152399"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1" name="Arrow: Chevron 120">
              <a:extLst>
                <a:ext uri="{FF2B5EF4-FFF2-40B4-BE49-F238E27FC236}">
                  <a16:creationId xmlns:a16="http://schemas.microsoft.com/office/drawing/2014/main" id="{680571DD-00E9-46B2-B676-CA8F8D7F41F2}"/>
                </a:ext>
              </a:extLst>
            </p:cNvPr>
            <p:cNvSpPr/>
            <p:nvPr/>
          </p:nvSpPr>
          <p:spPr>
            <a:xfrm rot="10800000">
              <a:off x="6657523" y="4679299"/>
              <a:ext cx="152399"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2" name="Arrow: Chevron 121">
              <a:extLst>
                <a:ext uri="{FF2B5EF4-FFF2-40B4-BE49-F238E27FC236}">
                  <a16:creationId xmlns:a16="http://schemas.microsoft.com/office/drawing/2014/main" id="{BA4DF858-A853-4E80-9A19-D568A7B71C0D}"/>
                </a:ext>
              </a:extLst>
            </p:cNvPr>
            <p:cNvSpPr/>
            <p:nvPr/>
          </p:nvSpPr>
          <p:spPr>
            <a:xfrm rot="10800000">
              <a:off x="3180898" y="4679299"/>
              <a:ext cx="152399"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3" name="Arrow: Chevron 122">
              <a:extLst>
                <a:ext uri="{FF2B5EF4-FFF2-40B4-BE49-F238E27FC236}">
                  <a16:creationId xmlns:a16="http://schemas.microsoft.com/office/drawing/2014/main" id="{03658F40-5BD5-4EF3-95B9-683B1F23BBD1}"/>
                </a:ext>
              </a:extLst>
            </p:cNvPr>
            <p:cNvSpPr/>
            <p:nvPr/>
          </p:nvSpPr>
          <p:spPr>
            <a:xfrm rot="16200000">
              <a:off x="345956" y="4054466"/>
              <a:ext cx="152400" cy="133350"/>
            </a:xfrm>
            <a:prstGeom prst="chevron">
              <a:avLst/>
            </a:prstGeom>
            <a:solidFill>
              <a:srgbClr val="99E5FF"/>
            </a:solidFill>
            <a:ln>
              <a:solidFill>
                <a:srgbClr val="99E5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VeluxForOffice"/>
                <a:ea typeface="+mn-ea"/>
                <a:cs typeface="+mn-cs"/>
              </a:endParaRPr>
            </a:p>
          </p:txBody>
        </p:sp>
        <p:sp>
          <p:nvSpPr>
            <p:cNvPr id="124" name="TextBox 123">
              <a:extLst>
                <a:ext uri="{FF2B5EF4-FFF2-40B4-BE49-F238E27FC236}">
                  <a16:creationId xmlns:a16="http://schemas.microsoft.com/office/drawing/2014/main" id="{CC30D650-1235-462F-B178-27BBC1ABFC0C}"/>
                </a:ext>
              </a:extLst>
            </p:cNvPr>
            <p:cNvSpPr txBox="1"/>
            <p:nvPr/>
          </p:nvSpPr>
          <p:spPr>
            <a:xfrm>
              <a:off x="4114052" y="1715295"/>
              <a:ext cx="7714410"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VeluxForOffice"/>
                  <a:ea typeface="+mn-ea"/>
                  <a:cs typeface="+mn-cs"/>
                </a:rPr>
                <a:t>Securing the brand/Sales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VeluxForOffice"/>
                  <a:ea typeface="+mn-ea"/>
                  <a:cs typeface="+mn-cs"/>
                </a:rPr>
                <a:t>Ensuring the VELUX roof window and developing the 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VeluxForOffice"/>
                  <a:ea typeface="+mn-ea"/>
                  <a:cs typeface="+mn-cs"/>
                </a:rPr>
                <a:t>(e.g. offering add-on services, which will hurt if the PHB changes the brand)</a:t>
              </a:r>
              <a:endParaRPr kumimoji="0" lang="en-US" sz="1400" u="none" strike="noStrike" kern="1200" cap="none" spc="0" normalizeH="0" baseline="0" noProof="0" dirty="0">
                <a:ln>
                  <a:noFill/>
                </a:ln>
                <a:solidFill>
                  <a:srgbClr val="000000"/>
                </a:solidFill>
                <a:effectLst/>
                <a:uLnTx/>
                <a:uFillTx/>
                <a:latin typeface="VeluxForOffice"/>
                <a:ea typeface="+mn-ea"/>
                <a:cs typeface="+mn-cs"/>
              </a:endParaRPr>
            </a:p>
          </p:txBody>
        </p:sp>
        <p:sp>
          <p:nvSpPr>
            <p:cNvPr id="125" name="TextBox 124">
              <a:extLst>
                <a:ext uri="{FF2B5EF4-FFF2-40B4-BE49-F238E27FC236}">
                  <a16:creationId xmlns:a16="http://schemas.microsoft.com/office/drawing/2014/main" id="{A90F41B3-57B2-461D-B077-CC0B544E2091}"/>
                </a:ext>
              </a:extLst>
            </p:cNvPr>
            <p:cNvSpPr txBox="1"/>
            <p:nvPr/>
          </p:nvSpPr>
          <p:spPr>
            <a:xfrm>
              <a:off x="349198" y="1714308"/>
              <a:ext cx="3671176"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VeluxForOffice"/>
                  <a:ea typeface="+mn-ea"/>
                  <a:cs typeface="+mn-cs"/>
                </a:rPr>
                <a:t>Securing the 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VeluxForOffice"/>
                  <a:ea typeface="+mn-ea"/>
                  <a:cs typeface="+mn-cs"/>
                </a:rPr>
                <a:t>This is about winning the customer of which the initial business case considered as most important</a:t>
              </a:r>
            </a:p>
          </p:txBody>
        </p:sp>
        <p:sp>
          <p:nvSpPr>
            <p:cNvPr id="126" name="Right Brace 125">
              <a:extLst>
                <a:ext uri="{FF2B5EF4-FFF2-40B4-BE49-F238E27FC236}">
                  <a16:creationId xmlns:a16="http://schemas.microsoft.com/office/drawing/2014/main" id="{5B8D3A04-1CA3-4E99-8888-C3F8B55214C8}"/>
                </a:ext>
              </a:extLst>
            </p:cNvPr>
            <p:cNvSpPr/>
            <p:nvPr/>
          </p:nvSpPr>
          <p:spPr>
            <a:xfrm rot="5400000" flipH="1">
              <a:off x="1942684" y="772097"/>
              <a:ext cx="484204" cy="3671176"/>
            </a:xfrm>
            <a:prstGeom prst="rightBrace">
              <a:avLst>
                <a:gd name="adj1" fmla="val 116974"/>
                <a:gd name="adj2" fmla="val 50000"/>
              </a:avLst>
            </a:prstGeom>
            <a:ln w="635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luxForOffice"/>
                <a:ea typeface="+mn-ea"/>
                <a:cs typeface="+mn-cs"/>
              </a:endParaRPr>
            </a:p>
          </p:txBody>
        </p:sp>
      </p:grpSp>
      <p:sp>
        <p:nvSpPr>
          <p:cNvPr id="69" name="Rectangle 68">
            <a:extLst>
              <a:ext uri="{FF2B5EF4-FFF2-40B4-BE49-F238E27FC236}">
                <a16:creationId xmlns:a16="http://schemas.microsoft.com/office/drawing/2014/main" id="{893B9FDD-9F51-48AC-B7A8-BE400BE121BD}"/>
              </a:ext>
            </a:extLst>
          </p:cNvPr>
          <p:cNvSpPr/>
          <p:nvPr/>
        </p:nvSpPr>
        <p:spPr>
          <a:xfrm>
            <a:off x="380044" y="1873379"/>
            <a:ext cx="3640329" cy="710409"/>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200" noProof="0" dirty="0" err="1"/>
          </a:p>
        </p:txBody>
      </p:sp>
      <p:sp>
        <p:nvSpPr>
          <p:cNvPr id="127" name="Rectangle 126">
            <a:extLst>
              <a:ext uri="{FF2B5EF4-FFF2-40B4-BE49-F238E27FC236}">
                <a16:creationId xmlns:a16="http://schemas.microsoft.com/office/drawing/2014/main" id="{BD456045-386B-4A49-BD56-FBC9873D589B}"/>
              </a:ext>
            </a:extLst>
          </p:cNvPr>
          <p:cNvSpPr/>
          <p:nvPr/>
        </p:nvSpPr>
        <p:spPr>
          <a:xfrm>
            <a:off x="905021" y="1396526"/>
            <a:ext cx="2642468" cy="401445"/>
          </a:xfrm>
          <a:prstGeom prst="rect">
            <a:avLst/>
          </a:prstGeom>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dirty="0">
                <a:solidFill>
                  <a:srgbClr val="FF0000"/>
                </a:solidFill>
              </a:rPr>
              <a:t>Inspire from business, finance marketing &amp; design angles </a:t>
            </a:r>
            <a:endParaRPr lang="en-GB" sz="1200" noProof="0" dirty="0" err="1">
              <a:solidFill>
                <a:srgbClr val="FF0000"/>
              </a:solidFill>
            </a:endParaRPr>
          </a:p>
        </p:txBody>
      </p:sp>
    </p:spTree>
    <p:extLst>
      <p:ext uri="{BB962C8B-B14F-4D97-AF65-F5344CB8AC3E}">
        <p14:creationId xmlns:p14="http://schemas.microsoft.com/office/powerpoint/2010/main" val="3561768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Work – process flow</a:t>
            </a:r>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17C83B-5FE3-4737-A842-C0492A7A61F7}" type="slidenum">
              <a:rPr kumimoji="0" lang="en-GB" sz="10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dirty="0">
              <a:ln>
                <a:noFill/>
              </a:ln>
              <a:solidFill>
                <a:srgbClr val="B0B0B0"/>
              </a:solidFill>
              <a:effectLst/>
              <a:uLnTx/>
              <a:uFillTx/>
              <a:latin typeface="VeluxForOffice"/>
              <a:ea typeface="+mn-ea"/>
              <a:cs typeface="+mn-cs"/>
            </a:endParaRPr>
          </a:p>
        </p:txBody>
      </p:sp>
      <p:sp>
        <p:nvSpPr>
          <p:cNvPr id="7" name="Subtitle 6"/>
          <p:cNvSpPr>
            <a:spLocks noGrp="1"/>
          </p:cNvSpPr>
          <p:nvPr>
            <p:ph type="subTitle" idx="1"/>
          </p:nvPr>
        </p:nvSpPr>
        <p:spPr/>
        <p:txBody>
          <a:bodyPr/>
          <a:lstStyle/>
          <a:p>
            <a:r>
              <a:rPr lang="en-GB" dirty="0"/>
              <a:t>VELUX – PHB Key Account Management</a:t>
            </a:r>
          </a:p>
        </p:txBody>
      </p:sp>
      <p:sp>
        <p:nvSpPr>
          <p:cNvPr id="4" name="Date_DateCustomA"/>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November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5" name="FLD_Presentation"/>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B0B0B0"/>
                </a:solidFill>
                <a:effectLst/>
                <a:uLnTx/>
                <a:uFillTx/>
                <a:latin typeface="VeluxForOffice"/>
                <a:ea typeface="+mn-ea"/>
                <a:cs typeface="+mn-cs"/>
              </a:rPr>
              <a:t>Velux company</a:t>
            </a:r>
          </a:p>
        </p:txBody>
      </p:sp>
      <p:sp>
        <p:nvSpPr>
          <p:cNvPr id="18" name="Text Box 8">
            <a:extLst>
              <a:ext uri="{FF2B5EF4-FFF2-40B4-BE49-F238E27FC236}">
                <a16:creationId xmlns:a16="http://schemas.microsoft.com/office/drawing/2014/main" id="{B061E68B-AF9C-4404-8DC3-FE3EAE3869C2}"/>
              </a:ext>
            </a:extLst>
          </p:cNvPr>
          <p:cNvSpPr txBox="1">
            <a:spLocks noChangeArrowheads="1"/>
          </p:cNvSpPr>
          <p:nvPr/>
        </p:nvSpPr>
        <p:spPr bwMode="auto">
          <a:xfrm>
            <a:off x="6349451" y="6604484"/>
            <a:ext cx="4616662" cy="25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4500">
              <a:defRPr sz="2400">
                <a:solidFill>
                  <a:schemeClr val="tx1"/>
                </a:solidFill>
                <a:latin typeface="Times New Roman" panose="02020603050405020304" pitchFamily="18" charset="0"/>
              </a:defRPr>
            </a:lvl1pPr>
            <a:lvl2pPr marL="493713" indent="-63500" defTabSz="444500">
              <a:defRPr sz="2400">
                <a:solidFill>
                  <a:schemeClr val="tx1"/>
                </a:solidFill>
                <a:latin typeface="Times New Roman" panose="02020603050405020304" pitchFamily="18" charset="0"/>
              </a:defRPr>
            </a:lvl2pPr>
            <a:lvl3pPr marL="887413" indent="-28575" defTabSz="444500">
              <a:defRPr sz="2400">
                <a:solidFill>
                  <a:schemeClr val="tx1"/>
                </a:solidFill>
                <a:latin typeface="Times New Roman" panose="02020603050405020304" pitchFamily="18" charset="0"/>
              </a:defRPr>
            </a:lvl3pPr>
            <a:lvl4pPr marL="1289050" defTabSz="444500">
              <a:defRPr sz="2400">
                <a:solidFill>
                  <a:schemeClr val="tx1"/>
                </a:solidFill>
                <a:latin typeface="Times New Roman" panose="02020603050405020304" pitchFamily="18" charset="0"/>
              </a:defRPr>
            </a:lvl4pPr>
            <a:lvl5pPr marL="1719263" defTabSz="444500">
              <a:defRPr sz="2400">
                <a:solidFill>
                  <a:schemeClr val="tx1"/>
                </a:solidFill>
                <a:latin typeface="Times New Roman" panose="02020603050405020304" pitchFamily="18" charset="0"/>
              </a:defRPr>
            </a:lvl5pPr>
            <a:lvl6pPr marL="2176463" defTabSz="444500" eaLnBrk="0" fontAlgn="base" hangingPunct="0">
              <a:spcBef>
                <a:spcPct val="0"/>
              </a:spcBef>
              <a:spcAft>
                <a:spcPct val="0"/>
              </a:spcAft>
              <a:defRPr sz="2400">
                <a:solidFill>
                  <a:schemeClr val="tx1"/>
                </a:solidFill>
                <a:latin typeface="Times New Roman" panose="02020603050405020304" pitchFamily="18" charset="0"/>
              </a:defRPr>
            </a:lvl6pPr>
            <a:lvl7pPr marL="2633663" defTabSz="444500" eaLnBrk="0" fontAlgn="base" hangingPunct="0">
              <a:spcBef>
                <a:spcPct val="0"/>
              </a:spcBef>
              <a:spcAft>
                <a:spcPct val="0"/>
              </a:spcAft>
              <a:defRPr sz="2400">
                <a:solidFill>
                  <a:schemeClr val="tx1"/>
                </a:solidFill>
                <a:latin typeface="Times New Roman" panose="02020603050405020304" pitchFamily="18" charset="0"/>
              </a:defRPr>
            </a:lvl7pPr>
            <a:lvl8pPr marL="3090863" defTabSz="444500" eaLnBrk="0" fontAlgn="base" hangingPunct="0">
              <a:spcBef>
                <a:spcPct val="0"/>
              </a:spcBef>
              <a:spcAft>
                <a:spcPct val="0"/>
              </a:spcAft>
              <a:defRPr sz="2400">
                <a:solidFill>
                  <a:schemeClr val="tx1"/>
                </a:solidFill>
                <a:latin typeface="Times New Roman" panose="02020603050405020304" pitchFamily="18" charset="0"/>
              </a:defRPr>
            </a:lvl8pPr>
            <a:lvl9pPr marL="3548063" defTabSz="4445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44500" rtl="0" eaLnBrk="1" fontAlgn="auto" latinLnBrk="0" hangingPunct="1">
              <a:lnSpc>
                <a:spcPct val="100000"/>
              </a:lnSpc>
              <a:spcBef>
                <a:spcPts val="0"/>
              </a:spcBef>
              <a:spcAft>
                <a:spcPts val="0"/>
              </a:spcAft>
              <a:buClr>
                <a:srgbClr val="000000"/>
              </a:buClr>
              <a:buSzPct val="90000"/>
              <a:buFont typeface="Monotype Sorts" pitchFamily="2" charset="2"/>
              <a:buNone/>
              <a:tabLst/>
              <a:defRPr/>
            </a:pPr>
            <a:r>
              <a:rPr kumimoji="0" lang="en-GB" sz="1800" b="1" i="0" u="none" strike="noStrike" kern="1200" cap="none" spc="0" normalizeH="0" baseline="0" noProof="0">
                <a:ln>
                  <a:noFill/>
                </a:ln>
                <a:solidFill>
                  <a:srgbClr val="000000"/>
                </a:solidFill>
                <a:effectLst/>
                <a:uLnTx/>
                <a:uFillTx/>
                <a:latin typeface="VeluxForOffice"/>
                <a:ea typeface="+mn-ea"/>
                <a:cs typeface="+mn-cs"/>
              </a:rPr>
              <a:t> </a:t>
            </a:r>
            <a:endParaRPr kumimoji="0" lang="en-GB" sz="2300" b="0" i="0" u="none" strike="noStrike" kern="1200" cap="none" spc="0" normalizeH="0" baseline="0" noProof="0">
              <a:ln>
                <a:noFill/>
              </a:ln>
              <a:solidFill>
                <a:srgbClr val="000000"/>
              </a:solidFill>
              <a:effectLst/>
              <a:uLnTx/>
              <a:uFillTx/>
              <a:latin typeface="VeluxForOffice"/>
              <a:ea typeface="+mn-ea"/>
              <a:cs typeface="+mn-cs"/>
            </a:endParaRPr>
          </a:p>
        </p:txBody>
      </p:sp>
      <p:graphicFrame>
        <p:nvGraphicFramePr>
          <p:cNvPr id="43" name="Content Placeholder 4">
            <a:extLst>
              <a:ext uri="{FF2B5EF4-FFF2-40B4-BE49-F238E27FC236}">
                <a16:creationId xmlns:a16="http://schemas.microsoft.com/office/drawing/2014/main" id="{910890B7-314E-4F49-8500-BCD9BEFB4B7D}"/>
              </a:ext>
            </a:extLst>
          </p:cNvPr>
          <p:cNvGraphicFramePr>
            <a:graphicFrameLocks/>
          </p:cNvGraphicFramePr>
          <p:nvPr/>
        </p:nvGraphicFramePr>
        <p:xfrm>
          <a:off x="366048" y="1220788"/>
          <a:ext cx="950026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82262EA3-16D9-47D7-A409-8267973FE01D}"/>
              </a:ext>
            </a:extLst>
          </p:cNvPr>
          <p:cNvSpPr/>
          <p:nvPr/>
        </p:nvSpPr>
        <p:spPr>
          <a:xfrm>
            <a:off x="289932" y="2360152"/>
            <a:ext cx="1129990" cy="2799146"/>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VeluxForOffice"/>
              <a:ea typeface="+mn-ea"/>
              <a:cs typeface="+mn-cs"/>
            </a:endParaRPr>
          </a:p>
        </p:txBody>
      </p:sp>
      <p:sp>
        <p:nvSpPr>
          <p:cNvPr id="10" name="Rectangle 9">
            <a:extLst>
              <a:ext uri="{FF2B5EF4-FFF2-40B4-BE49-F238E27FC236}">
                <a16:creationId xmlns:a16="http://schemas.microsoft.com/office/drawing/2014/main" id="{C5AC2716-9D14-48C6-B171-886F4A187265}"/>
              </a:ext>
            </a:extLst>
          </p:cNvPr>
          <p:cNvSpPr/>
          <p:nvPr/>
        </p:nvSpPr>
        <p:spPr>
          <a:xfrm>
            <a:off x="4041520" y="2727238"/>
            <a:ext cx="5273466" cy="335631"/>
          </a:xfrm>
          <a:prstGeom prst="rect">
            <a:avLst/>
          </a:prstGeom>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dirty="0">
                <a:solidFill>
                  <a:srgbClr val="FF0000"/>
                </a:solidFill>
              </a:rPr>
              <a:t>Get the meeting, prepare, execute – gain commitment in business partnership through tailored offering.</a:t>
            </a:r>
            <a:endParaRPr lang="en-GB" sz="1200" noProof="0" dirty="0" err="1">
              <a:solidFill>
                <a:srgbClr val="FF0000"/>
              </a:solidFill>
            </a:endParaRPr>
          </a:p>
        </p:txBody>
      </p:sp>
    </p:spTree>
    <p:extLst>
      <p:ext uri="{BB962C8B-B14F-4D97-AF65-F5344CB8AC3E}">
        <p14:creationId xmlns:p14="http://schemas.microsoft.com/office/powerpoint/2010/main" val="23380627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12Oo3SedRaCvAlk9A75W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12Oo3SedRaCvAlk9A75WIg"/>
</p:tagLst>
</file>

<file path=ppt/theme/theme1.xml><?xml version="1.0" encoding="utf-8"?>
<a:theme xmlns:a="http://schemas.openxmlformats.org/drawingml/2006/main" name="VELUX 16-9">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737373"/>
      </a:accent4>
      <a:accent5>
        <a:srgbClr val="CA6A75"/>
      </a:accent5>
      <a:accent6>
        <a:srgbClr val="456B99"/>
      </a:accent6>
      <a:hlink>
        <a:srgbClr val="192E4F"/>
      </a:hlink>
      <a:folHlink>
        <a:srgbClr val="456B99"/>
      </a:folHlink>
    </a:clrScheme>
    <a:fontScheme name="Velux">
      <a:majorFont>
        <a:latin typeface="VeluxForOffice"/>
        <a:ea typeface=""/>
        <a:cs typeface=""/>
      </a:majorFont>
      <a:minorFont>
        <a:latin typeface="VeluxFor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9C6D0839-5C82-4412-8455-D88FA4817E22}" vid="{FE904CDF-4DD2-4192-AC45-8DC3D70787E5}"/>
    </a:ext>
  </a:extLst>
</a:theme>
</file>

<file path=ppt/theme/theme2.xml><?xml version="1.0" encoding="utf-8"?>
<a:theme xmlns:a="http://schemas.openxmlformats.org/drawingml/2006/main" name="1_VELUX 16-9">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737373"/>
      </a:accent4>
      <a:accent5>
        <a:srgbClr val="CA6A75"/>
      </a:accent5>
      <a:accent6>
        <a:srgbClr val="456B99"/>
      </a:accent6>
      <a:hlink>
        <a:srgbClr val="192E4F"/>
      </a:hlink>
      <a:folHlink>
        <a:srgbClr val="456B99"/>
      </a:folHlink>
    </a:clrScheme>
    <a:fontScheme name="Velux">
      <a:majorFont>
        <a:latin typeface="VeluxForOffice"/>
        <a:ea typeface=""/>
        <a:cs typeface=""/>
      </a:majorFont>
      <a:minorFont>
        <a:latin typeface="VeluxFor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9C6D0839-5C82-4412-8455-D88FA4817E22}" vid="{FE904CDF-4DD2-4192-AC45-8DC3D70787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61025678F7DB4B9858A0BA5BDE5EF0" ma:contentTypeVersion="11" ma:contentTypeDescription="Create a new document." ma:contentTypeScope="" ma:versionID="bd2bab9a23420021e389e2288b050d8b">
  <xsd:schema xmlns:xsd="http://www.w3.org/2001/XMLSchema" xmlns:xs="http://www.w3.org/2001/XMLSchema" xmlns:p="http://schemas.microsoft.com/office/2006/metadata/properties" xmlns:ns3="0d4a6076-7767-413e-814f-19f7e4f83c63" xmlns:ns4="935c81b1-7b34-40fe-b3e6-aa4261c365e8" targetNamespace="http://schemas.microsoft.com/office/2006/metadata/properties" ma:root="true" ma:fieldsID="504df532b0526ec753b5bf2776bde874" ns3:_="" ns4:_="">
    <xsd:import namespace="0d4a6076-7767-413e-814f-19f7e4f83c63"/>
    <xsd:import namespace="935c81b1-7b34-40fe-b3e6-aa4261c365e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4a6076-7767-413e-814f-19f7e4f83c6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5c81b1-7b34-40fe-b3e6-aa4261c365e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F2B793-848D-485F-9992-B24C772A334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d4a6076-7767-413e-814f-19f7e4f83c63"/>
    <ds:schemaRef ds:uri="http://purl.org/dc/terms/"/>
    <ds:schemaRef ds:uri="http://schemas.openxmlformats.org/package/2006/metadata/core-properties"/>
    <ds:schemaRef ds:uri="935c81b1-7b34-40fe-b3e6-aa4261c365e8"/>
    <ds:schemaRef ds:uri="http://www.w3.org/XML/1998/namespace"/>
    <ds:schemaRef ds:uri="http://purl.org/dc/dcmitype/"/>
  </ds:schemaRefs>
</ds:datastoreItem>
</file>

<file path=customXml/itemProps2.xml><?xml version="1.0" encoding="utf-8"?>
<ds:datastoreItem xmlns:ds="http://schemas.openxmlformats.org/officeDocument/2006/customXml" ds:itemID="{40B869F7-F59F-4FC8-9E41-67F6CE76F5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4a6076-7767-413e-814f-19f7e4f83c63"/>
    <ds:schemaRef ds:uri="935c81b1-7b34-40fe-b3e6-aa4261c365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5C3A0-2013-4E10-BAAC-28D55F89B4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3501</Words>
  <Application>Microsoft Office PowerPoint</Application>
  <PresentationFormat>Widescreen</PresentationFormat>
  <Paragraphs>473</Paragraphs>
  <Slides>36</Slides>
  <Notes>36</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VELUX 16-9</vt:lpstr>
      <vt:lpstr>1_VELUX 16-9</vt:lpstr>
      <vt:lpstr>Design booklet</vt:lpstr>
      <vt:lpstr>Introduction to design booklet</vt:lpstr>
      <vt:lpstr>First, let’s give it some context  </vt:lpstr>
      <vt:lpstr>Who are the Target GrouPs?</vt:lpstr>
      <vt:lpstr>Target Roles in PHB</vt:lpstr>
      <vt:lpstr>Target Roles in PHB</vt:lpstr>
      <vt:lpstr>How do we currently work with the target groups?  </vt:lpstr>
      <vt:lpstr>Customer journey PHB’s</vt:lpstr>
      <vt:lpstr>Work – process flow</vt:lpstr>
      <vt:lpstr>Project Plan</vt:lpstr>
      <vt:lpstr>List of Services/ Tools to PHB’s &amp; PBO’s </vt:lpstr>
      <vt:lpstr>HOW IS THE WORKFLOW REFLECTED IN THE DESIGN BOOKLET?  </vt:lpstr>
      <vt:lpstr>Space type categories</vt:lpstr>
      <vt:lpstr>solutions</vt:lpstr>
      <vt:lpstr>Inspiration</vt:lpstr>
      <vt:lpstr>Inspiration</vt:lpstr>
      <vt:lpstr>education</vt:lpstr>
      <vt:lpstr>Customer journey PHB’s</vt:lpstr>
      <vt:lpstr>education</vt:lpstr>
      <vt:lpstr>education</vt:lpstr>
      <vt:lpstr>Promote Tools </vt:lpstr>
      <vt:lpstr>HOW MIGHT THIS LOOK IN PRACTICE?</vt:lpstr>
      <vt:lpstr>Fast assessment of space types</vt:lpstr>
      <vt:lpstr>HOW MIGHT THIS LOOK IN PRACTICE?</vt:lpstr>
      <vt:lpstr>Fast assessment of space types</vt:lpstr>
      <vt:lpstr>Fast assessment of space types</vt:lpstr>
      <vt:lpstr>Are they already using velux products?</vt:lpstr>
      <vt:lpstr>What haven’t they thought of?</vt:lpstr>
      <vt:lpstr>Are there new opportunities?</vt:lpstr>
      <vt:lpstr>Help them to optimise benefits</vt:lpstr>
      <vt:lpstr>Physical or digital?</vt:lpstr>
      <vt:lpstr>Physical or digital?</vt:lpstr>
      <vt:lpstr>Can it be used for groups other than phb’s?</vt:lpstr>
      <vt:lpstr>Where can you find it?</vt:lpstr>
      <vt:lpstr>Where can you find 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2020-06-16T09:41:52Z</dcterms:created>
  <dcterms:modified xsi:type="dcterms:W3CDTF">2024-10-29T07:40:41Z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0x010100E761025678F7DB4B9858A0BA5BDE5EF0</vt:lpwstr>
  </property>
</Properties>
</file>